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555" r:id="rId3"/>
    <p:sldId id="589" r:id="rId4"/>
    <p:sldId id="593" r:id="rId5"/>
    <p:sldId id="591" r:id="rId6"/>
    <p:sldId id="571" r:id="rId7"/>
    <p:sldId id="583" r:id="rId8"/>
    <p:sldId id="584" r:id="rId9"/>
    <p:sldId id="548" r:id="rId10"/>
    <p:sldId id="550" r:id="rId11"/>
    <p:sldId id="549" r:id="rId12"/>
    <p:sldId id="585" r:id="rId13"/>
    <p:sldId id="587" r:id="rId14"/>
    <p:sldId id="588" r:id="rId15"/>
    <p:sldId id="575" r:id="rId16"/>
    <p:sldId id="590" r:id="rId17"/>
    <p:sldId id="580" r:id="rId18"/>
  </p:sldIdLst>
  <p:sldSz cx="9144000" cy="6858000" type="screen4x3"/>
  <p:notesSz cx="6858000" cy="9144000"/>
  <p:embeddedFontLst>
    <p:embeddedFont>
      <p:font typeface="Arabic Typesetting" panose="03020402040406030203" pitchFamily="66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 Cen MT" panose="020B06020201040206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F11"/>
    <a:srgbClr val="135A89"/>
    <a:srgbClr val="00337F"/>
    <a:srgbClr val="8CC63E"/>
    <a:srgbClr val="00A79D"/>
    <a:srgbClr val="C6523E"/>
    <a:srgbClr val="4E9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37918-64D7-45B8-B5B7-513592436344}" v="53" dt="2021-04-15T05:39:2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 showGuides="1"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05.8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1184 1,'-19'0,"-1"1,1 2,0 0,0 1,1 0,-1 2,-25 11,11-1,1 1,-58 41,-269 174,243-156,26-15,33-23,2 1,-89 84,114-93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6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18 490,'-1'-2,"-1"1,1-1,-1 0,1 1,0-1,-1 0,1 0,0 0,0 0,0 0,1 0,-1 0,0 0,1 0,-1 0,1 0,0 0,0-1,0-3,0 3,1-1,0 0,0 1,0-1,1 1,-1-1,1 1,0 0,0 0,4-5,4-4,2 0,-1 1,1 0,15-9,-26 19,13-9,2 0,-1 2,1-1,0 2,0 0,31-8,-12 7,0 1,50-2,-58 5,0-1,0-1,-1-2,31-12,13-4,-52 18,0-1,-1 0,1-2,-2 0,22-15,-1 2,1 2,1 1,0 3,59-18,-74 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9.90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589 135,'614'0,"-602"0,0 0,0 0,0 1,0 1,0 0,0 1,-1 0,1 1,-1 0,0 1,0 0,0 0,-1 2,19 12,68 53,-20-17,-12-5,85 65,-138-107,69 55,-72-55,-1-1,-1 2,1-1,-1 1,-1 0,12 20,-18-28,1 0,-1 0,1 0,0 0,-1 0,0 0,1 0,-1 0,0 0,0 0,1 1,-1-1,0 0,0 0,0 0,-1 0,1 1,0-1,0 0,-1 0,0 2,1-2,-1 0,0-1,0 1,0-1,0 1,1-1,-1 1,0-1,0 1,0-1,0 0,0 1,0-1,0 0,0 0,0 0,0 0,0 0,-2 0,-7-1,-1 0,1-1,-19-7,22 7,-42-15,0-3,-78-45,41 21,-108-69,141 80,-2-3,-29-16,73 46,0 0,-1 2,0-1,0 2,-23-5,4 1,1-1,0-1,0-2,1-1,-29-16,18 8,-67-22,-12 11,-39-13,134 36,1 2,-1 1,0 0,-37-1,-99 6,78 2,49-2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15.9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1737 549,'-11'20,"-1"-1,-1 0,-1-1,-1 0,0-1,-30 25,8-12,-1-2,-48 27,-240 100,320-152,0-1,0 0,0 0,0 0,0-1,0 0,-11 1,16-2,-1 0,1 0,0-1,0 1,0 0,-1-1,1 1,0 0,0-1,0 1,0-1,0 0,0 1,0-1,0 0,0 0,0 0,-1-1,1 1,0-1,0 0,0 0,1 0,-1 0,1 0,-1 0,1 0,-1 0,1 0,0 0,0 0,0 0,1-3,1-8,0 0,2 0,-1 1,2-1,0 1,0 0,1 1,0-1,16-20,10-10,40-40,-70 80,64-68,2 4,93-70,6-9,-91 75,-48 45,-1-1,0-1,32-45,-57 69,-1 0,1 1,-1-1,0 0,0 0,0 0,1-3,-2 5,0 1,0 0,0-1,0 1,0 0,0-1,0 1,0 0,0-1,0 1,0 0,0-1,0 1,0 0,0-1,0 1,-1 0,1 0,0-1,0 1,0 0,-1-1,1 1,0 0,0 0,-1-1,0 1,1 0,-1 0,0 0,0 0,0 0,1 0,-1 0,0 0,0 0,1 0,-1 1,0-1,0 0,1 0,-1 1,0-1,0 1,-15 9,0 0,1 1,1 1,-21 21,9-9,-42 37,-29 28,-117 81,132-117,-1-5,-114 49,-185 54,288-115,62-23,22-8,-1-1,0 0,0 0,-1-1,-15 3,20-9,10-7,11-8,1 1,0 0,1 1,35-26,-25 20,292-225,-119 88,-121 93,-70 59,-2 3,-1 1,0-2,0 1,0 0,-1-1,1 0,-1 0,-1 0,1-1,3-6,-7 11,0 0,0 1,0-1,0 0,0 1,0-1,0 0,0 0,0 1,0-1,-1 0,1 1,0-1,-1 0,1 1,0-1,-1 1,1-1,-1 0,1 1,-1-1,1 1,-1-1,1 1,-1-1,1 1,-1 0,0-1,1 1,-1 0,0 0,1-1,-1 1,0 0,1 0,-1 0,0 0,0 0,-1 0,-34-1,13 4,0 2,0 0,0 1,-33 14,-91 47,47-19,-4-7,55-23,-53 27,15 1,-93 34,148-68,1 2,0 1,0 1,-54 39,54-29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24.6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647 1107,'16'-258,"-4"111,11-93,-17 202,2 1,2 1,1 0,25-57,17-54,-52 144,1-4,0-1,0 1,-1-1,1-10,-2 18,0-1,0 0,0 0,0 0,0 0,0 0,0 1,0-1,0 0,-1 0,1 0,0 0,0 1,-1-1,1 0,-1 0,1 1,0-1,-1 0,0 1,1-1,-1 0,1 1,-1-1,0 1,1-1,-1 1,0-1,0 1,1-1,-1 1,0 0,0 0,0-1,1 1,-1 0,0 0,0 0,0 0,0 0,0 0,1 0,-1 0,0 0,0 0,0 0,0 1,-1 0,-6 1,-1 2,0-1,1 1,0 1,0-1,-8 8,-45 36,48-37,0 2,0-1,1 2,1 0,0 0,1 1,1 0,0 1,1 0,1 0,-7 21,-65 185,67-189,-1 0,-1-1,-2-1,-1 0,-2-1,-34 43,40-56,2 0,0 1,0 0,-14 38,6-14,17-37,-1 1,1-1,-1-1,0 1,0 0,-1-1,1 0,-9 8,12-12,-1 1,1-1,-1 0,1 0,-1 1,1-1,-1 0,1 0,-1 1,1-1,-1 0,1 0,-1 0,1 0,-1 0,0 0,1 0,-1 0,1 0,-1 0,1 0,-1 0,1-1,-1 1,1 0,-1 0,1 0,-1-1,1 1,-1 0,1-1,-1 1,1 0,-1-1,1 1,0-1,-1 1,1-1,0 1,-1 0,1-1,0 1,0-1,0 0,-1 1,1-1,0 1,0-1,0 0,-5-30,6 16,1 0,0 0,1 0,0 0,7-16,33-74,-21 54,12-32,75-131,-56 131,-17 28,46-91,-72 119,-10 27,0 0,0 0,0-1,1 1,-1 0,0 0,0-1,0 1,0 0,0 0,0-1,0 1,0 0,0 0,0-1,0 1,0 0,0 0,0-1,-1 1,1 0,0 0,0-1,0 1,0 0,0 0,0-1,-1 1,1 0,0 0,0 0,0 0,0-1,-1 1,1 0,0 0,0 0,-1 0,1 0,0 0,0-1,-1 1,1 0,0 0,0 0,-1 0,1 0,0 0,0 0,-1 0,1 0,0 0,0 0,-1 0,1 0,0 1,-1-1,-14 7,-83 67,41-29,51-41,-147 118,127-99,1 2,2 0,-34 47,22-24,16-22,-23 40,24-31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31.5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0 553,'31'31,"39"54,0 0,-32-39,62 98,-65-89,51 62,120 107,-147-162,-29-30,2-1,1-2,65 45,-72-56,-1 2,38 38,-31-27,-19-19,0 0,0-1,1-1,1 0,22 11,-36-20,0-1,0 0,0 1,0-1,0 0,0 1,1-1,-1 0,0 0,0 0,0 0,0 0,0 0,1 0,-1-1,0 1,0 0,0-1,0 1,0 0,0-1,0 1,2-2,-1 0,-1 0,1 1,-1-1,1 0,-1 0,0 0,0 0,0 0,0-1,0 1,1-3,1-8,-1 0,0-1,1-18,-3 25,3-53,-2-1,-11-82,5 106,-2 0,-1 0,-2 1,-2 0,-16-34,12 35,-38-92,40 91,-2 2,-30-52,-4-6,23 36,-48-74,75 129,-1 0,1 1,0-1,-1 0,1 1,-1-1,1 1,0-1,-1 1,1-1,-1 1,1-1,-1 1,0-1,1 1,-1 0,1-1,-1 1,0 0,1-1,-2 1,1 12,9 23,19 39,38 73,-27-66,56 91,-17-38,-49-85,3-1,2-2,40 44,2 3,-69-85,-1 0,1-1,0 0,0 0,12 10,-17-17,0 0,-1 1,1-1,-1 0,1 1,-1-1,1 0,0 0,-1 0,1 1,0-1,-1 0,1 0,-1 0,1 0,0 0,-1 0,1 0,0 0,-1-1,1 1,-1 0,1 0,0 0,-1-1,1 1,-1 0,1-1,-1 1,1 0,-1-1,1 1,-1-1,1 1,-1-1,1 1,-1-1,0 1,1-1,-1 1,0-1,0 0,1 1,-1-1,0 1,0-1,0 0,0 1,0-2,7-38,-7 38,2-43,-2 1,-1-1,-3 1,-1-1,-3 2,-1-1,-2 1,-2 0,-2 1,-35-69,-45-110,7 14,80 193,-1 0,0 1,-2 0,1 0,-2 1,-18-16,17 16,-1-1,2 0,0-1,-16-23,2-18,21 43,0 0,-1 0,-12-18,18 30,0 0,0 0,0 0,0 0,0 0,0 1,0-1,0 0,0 0,0 0,0 0,0 0,0 0,0 0,-1 0,1 0,0 0,0 0,0 0,0 1,0-1,0 0,0 0,0 0,0 0,0 0,0 0,0 0,0 0,0 0,-1 0,1 0,0 0,0 0,0 0,0 0,0 0,0 0,0 0,0 0,0 0,0 0,0 0,-1 0,1 0,0 0,0 0,0 0,0 0,0 0,0 0,0 0,0 0,0 0,0 0,0 0,0-1,0 1,0 0,-1 0,1 0,0 0,0 0,0 0,0 12,4 15,0 2,19 85,-20-101,1 0,1-1,0 0,1 0,0-1,14 21,-6-14,0 0,-1 1,0 1,-2 0,15 38,-13-31,0 1,2-1,0-1,28 33,-16-21,46 70,94 128,-149-215,0 0,2-2,0 0,1-1,1-1,0-2,43 24,68 46,-39-23,-92-60,1 0,0-1,0 1,0-1,0 0,0 0,0 0,0 0,0 0,0-1,0 0,0 1,7-2,-9 1,1 0,0-1,0 0,0 1,-1-1,1 0,0 0,-1 0,1 0,-1 0,1 0,-1-1,0 1,1 0,-1-1,0 1,0-1,0 1,0-1,0 0,0 1,-1-1,1 0,0-2,2-6,-1 0,0-1,0 1,-2-1,1 0,-1 1,0-1,-1 0,-1 1,0-1,0 1,-1 0,0-1,-5-10,-3-4,-1 0,-1 1,-2 1,-23-31,-8-6,-52-90,86 132,0 0,-1 1,-1 1,-19-18,-11-13,-70-102,100 132,0 0,-1 1,0 0,-19-13,19 16,0 0,1-2,0 1,1-1,-13-20,16 17,-22-34,-27-63,50 96,2 0,1-1,0 0,1 0,2 0,0-1,-1-25,4 20,-1 10,1-1,0 1,4-18,-4 34,0 0,0 0,0-1,0 1,0 0,0 0,0 0,0-1,0 1,0 0,0 0,0-1,0 1,0 0,0 0,0 0,0-1,1 1,-1 0,0 0,0 0,0 0,0-1,0 1,1 0,-1 0,0 0,0 0,0 0,1 0,-1 0,0-1,0 1,0 0,1 0,-1 0,0 0,0 0,1 0,-1 0,0 0,0 0,1 0,-1 0,0 0,0 0,0 0,1 1,-1-1,0 0,0 0,0 0,1 0,-1 0,0 0,0 1,0-1,0 0,1 0,-1 0,0 0,0 1,0-1,0 0,0 0,0 0,1 1,9 14,-10-14,56 113,-24-63,-17-27,0 0,-2 1,12 29,-18-37,1-1,0 0,2 0,-1-1,2-1,13 15,-22-26,219 282,-197-250,18 25,-37-54,0-1,0 0,0 0,1-1,0 1,0-1,0 0,7 3,5 1,1 1,-1 1,-1 0,0 2,30 25,-40-31,0 1,0-1,1-1,11 7,5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33.8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23,'3'-2,"0"-1,0 1,1 0,-1 0,0 0,1 0,-1 1,1 0,0-1,-1 1,1 1,0-1,0 0,0 1,-1 0,1 0,0 0,0 0,0 1,-1-1,1 1,0 0,0 0,-1 1,1-1,6 4,-1 3,0 0,0 0,-1 1,0 0,-1 0,8 12,36 69,-18-30,-9-21,45 57,-54-78,0-1,1-1,1-1,1 0,23 14,-29-22,0-1,0-1,1 0,19 5,-21-7,0 0,-1 0,1 2,-1-1,0 1,0 0,14 11,0 4,1 1,38 25,-53-40,1 0,0-1,0 0,0 0,1-2,0 1,14 1,47 1,-41-6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0.1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1.5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2.2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1,'-1'0,"1"1,-1 0,1 0,0 0,-1 0,1-1,0 1,-1 0,1 0,0 0,0 0,0 0,0 0,0 0,0 0,0 0,0 0,0 0,0 0,1 0,-1 0,0 0,0-1,1 1,0 1,15 25,-13-22,23 31,2-1,43 41,-58-62,3 4,-1 2,0 0,11 22,-14-22,0-1,1 0,29 31,12 10,-20-20,-27-33,0-1,0-1,0 0,1 0,0 0,0-1,17 7,-15-7,-1 0,0 0,0 1,0 1,0-1,9 9,-6 0,0 0,-1 1,0 1,-1 0,9 20,4 6,-11-19,-1 1,11 35,-14-36,0 0,2 0,13 21,-2-12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5.7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0 596,'5'0,"5"-9,2-12,-2-7,-2-3,-3-1,-2 1,-1 1,3-4,5-5,10-4,6 0,-1-1,-1-3,1 3,-5-1,-5 3,-6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13.78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3.2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 11,'-5'-4,"-1"-2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4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9.1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0 454,'3'-1,"0"0,0 1,0-1,0 0,-1 0,1 0,0-1,-1 1,1 0,-1-1,1 0,-1 0,3-2,27-30,21-36,-30 36,2 2,56-55,-45 58,66-41,-11 9,-70 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4:07.0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0 189,'8'-1,"-1"0,0-1,0 0,0 0,0-1,0 0,-1 0,1-1,-1 0,0 0,0 0,6-6,29-18,-2 9,1 1,1 1,0 3,1 1,1 2,0 2,0 2,1 2,87 1,315 7,-423-4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4:08.60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1 372,'0'-2,"1"0,-1 0,1 1,-1-1,1 1,0-1,-1 1,1-1,0 1,0-1,0 1,0 0,0-1,1 1,-1 0,0 0,3-1,30-21,-17 12,42-36,-33 25,37-23,-28 24,0 3,2 0,62-19,-67 25,40-21,-50 21,1 2,0 0,45-12,-45 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05.8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1184 1,'-19'0,"-1"1,1 2,0 0,0 1,1 0,-1 2,-25 11,11-1,1 1,-58 41,-269 174,243-156,26-15,33-23,2 1,-89 84,114-93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13.78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15.7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1470 5,'-11'-4,"-2"3,0 1,-1 1,1 1,0 0,0 0,-16 6,12-4,-60 17,1 4,2 3,-78 41,-209 130,139-72,212-121,-1-1,2 2,-1-1,1 1,0 1,0 0,1 0,-13 17,6-7,-1-1,-1-1,0 0,-1-1,-31 19,17-12,12-7,-39 20,26-20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22.78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34.1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775 0,'-15'1,"-1"0,1 2,-1-1,1 2,0 0,0 1,0 0,1 2,-20 10,-8 8,-62 50,-54 62,131-109,1 1,1 1,-26 42,46-64,0 0,1 0,0 0,0 1,1 0,-3 11,6-18,-1 0,1 0,0 0,-1 0,1 1,0-1,1 0,-1 0,0 0,1 0,-1 0,1 0,-1 0,1 0,0-1,0 1,0 0,0 0,0-1,0 1,1 0,-1-1,0 1,1-1,-1 1,1-1,0 0,-1 0,1 0,0 0,0 0,0 0,3 1,-1-1,0 0,0 0,0-1,1 1,-1-1,0 0,0 0,1 0,-1-1,0 1,0-1,1 0,-1 0,6-3,7-4,-1 0,18-11,-28 15,342-198,14 25,-332 164,-25 8,-9 3,-13 3,-23 4,0 2,0 3,1 0,1 3,0 1,0 2,2 1,-46 29,30-14,-199 131,222-141,0 2,1 1,2 2,-27 34,43-46,1 0,1 0,0 1,1 1,1-1,-6 23,3-12,-13 31,18-51,0 2,-1 0,2 0,-4 10,7-18,-1 0,1 0,-1 0,1 0,0 0,0 0,0 0,-1 0,1 0,0 0,0 0,0 1,0-1,1 0,-1 0,0 0,0 0,1 0,-1 0,0 0,1 0,-1 0,1 0,0-1,-1 1,1 0,0 0,-1 0,1 0,0-1,0 1,-1 0,1-1,0 1,0-1,0 1,1 0,2-1,0 0,-1 0,1 0,0 0,0 0,-1-1,1 0,0 1,-1-2,1 1,-1 0,1-1,3-1,46-29,-52 31,113-85,-5 4,-14 14,-44 29,2 3,71-37,-58 40,61-28,-102 51,1 1,0 1,35-6,-27 6,-1-1,0-2,56-26,-61 24,0 1,0 1,1 2,1 0,37-4,-61 12,1 0,-1 1,0 0,0 1,0 0,0-1,0 2,9 2,-14-4,1 1,-1-1,0 1,0 0,0-1,0 1,0 0,0 0,0 0,0 0,0 0,0 0,0 0,0 0,-1 0,1 0,0 2,0-1,-1-1,0 1,0 0,1-1,-1 1,-1 0,1-1,0 1,0 0,-1 0,1-1,0 1,-1-1,0 1,1 0,-1-1,-1 2,-3 5,1-1,-2 0,1 0,-1-1,0 1,0-1,0-1,-1 1,0-1,-14 8,-6 1,-52 18,36-16,-43 16,-118 27,183-54,0 2,0 0,1 1,0 0,0 2,-18 12,-21 11,-2-2,-105 37,31-14,107-42,0 2,1 0,0 2,1 1,-42 36,44-33,-37 22,43-31,1 0,1 1,0 1,0 1,-20 22,32-29,0-1,0 0,0 1,1 0,0 0,0 0,-2 9,4-11,0-1,0 1,1-1,-1 1,1-1,0 1,0-1,1 1,-1-1,1 1,0-1,0 1,2 3,-2-6,0-1,0 1,0-1,0 1,0-1,0 0,0 0,0 1,1-1,-1 0,1 0,-1 0,0-1,1 1,-1 0,1-1,0 1,-1 0,1-1,0 0,-1 1,1-1,0 0,-1 0,1 0,2 0,3-1,0 0,0 0,0 0,0-1,7-2,6-4,0-1,-1-1,0 0,0-2,19-15,84-77,-28 22,-24 26,126-111,-175 148,2 0,37-24,-35 27,-1-2,30-28,-32 27,0 0,1 1,0 2,2 0,0 1,33-13,-52 25,31-15,76-25,-76 31,56-27,10-4,-24 18,1 3,128-16,-202 37,0 0,0 1,0 0,0 1,12 1,-17-2,0 0,0 0,-1 1,1-1,0 0,0 1,-1-1,1 0,0 1,-1-1,1 1,0-1,-1 1,1-1,-1 1,1 0,-1-1,1 1,-1 0,1 0,-1 0,0 0,0 0,0 0,0 0,0 0,0 0,0 0,0 0,-1 0,1 0,0 0,-1 0,1 0,-1 0,1 0,-1 0,0 0,1 0,-1-1,-1 2,-10 10,-1-1,-1 0,0-1,0 0,-1-1,-19 8,-6 5,-317 168,23-50,303-128,1 2,1 1,-31 20,-77 65,104-77,-55 29,-4 3,-26 28,98-67,1 1,0 1,-24 31,29-27,2-1,0 1,2 1,-15 43,18-33,7-33,0 1,0-1,0 0,0 1,0-1,0 0,0 1,0-1,0 1,0-1,0 0,0 1,0-1,0 0,1 1,-1-1,0 0,0 1,0-1,1 0,-1 1,0-1,0 0,1 1,-1-1,0 0,0 0,1 0,-1 1,0-1,1 0,-1 0,0 0,1 0,-1 1,1-1,-1 0,0 0,1 0,-1 0,0 0,2 0,16-6,-17 5,37-19,-1-3,57-43,39-25,91-24,-120 63,127-57,-207 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15.7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1470 5,'-11'-4,"-2"3,0 1,-1 1,1 1,0 0,0 0,-16 6,12-4,-60 17,1 4,2 3,-78 41,-209 130,139-72,212-121,-1-1,2 2,-1-1,1 1,0 1,0 0,1 0,-13 17,6-7,-1-1,-1-1,0 0,-1-1,-31 19,17-12,12-7,-39 20,26-20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48.9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481 197,'-7'8,"0"0,0 1,1 1,0-1,1 1,-7 14,-18 63,29-85,-7 30,1 1,-4 48,-5 24,12-90,0 0,-1 0,0-1,-1 0,-9 15,15-29,-5 9,0 1,-1-1,0 0,-1-1,0 1,-12 11,8-16,6-10,5 4,0-1,1 1,-1-1,0 1,1 0,-1-1,1 1,1-4,11-23,1 1,1 1,21-28,64-79,3-1,-37 38,105-118,-164 209,-1-1,1 1,0 0,10-7,-15 12,-1 1,0-1,0 0,1 1,-1-1,0 1,1-1,-1 1,0 0,1 0,-1-1,1 1,-1 0,0 0,3 1,-3-1,0 1,0-1,0 1,-1-1,1 1,0-1,0 1,0 0,-1 0,1-1,0 1,-1 0,1 0,-1 0,1 0,-1 0,1 0,-1 0,0 0,1 0,-1 0,0 0,0 0,0 1,1 4,-1 0,0 0,-1-1,1 1,-1 0,0 0,-1-1,1 1,-1-1,0 1,-1-1,-5 10,-4 5,-25 32,-108 152,-2 1,109-157,-2-2,-54 47,72-73,-141 133,163-152,-1-1,1 1,-1 0,1-1,-1 1,1 0,-1-1,1 1,-1-1,0 1,1-1,-1 1,0-1,1 1,-1-1,0 0,0 1,0-1,1 0,-1 0,0 0,0 1,0-1,0 0,1 0,-1 0,-1-1,1 1,1-1,-1 0,0 0,1 0,-1 0,1 0,0 0,-1 0,1 0,0 0,-1 0,1 0,0 0,0 0,0 0,0 0,0-2,7-52,3 13,1 1,26-63,46-73,-64 138,1-2,1 1,3 2,1 0,46-52,-8 21,-62 67,0 1,-1 0,2 0,-1 0,0 0,0 0,0 0,0 1,1-1,-1 0,0 1,1-1,-1 0,0 1,1 0,-1-1,1 1,-1 0,0 0,1 0,1 0,-2 0,0 1,-1 0,1-1,0 1,-1 0,1 0,-1-1,1 1,-1 0,1 0,-1 0,1 0,-1 0,0 0,0 0,1 0,-1 0,0 0,0 0,0 0,0 0,0 1,-1 13,-1-1,-6 28,7-37,-7 27,-1 1,-2-1,-1-1,-2 0,-1-1,-25 39,-55 92,-13 20,63-113,-69 142,107-194,5-10,0 1,-1-1,0 0,0 0,-1 0,1 0,-1-1,-1 1,-8 8,13-14,0 0,0 0,0 0,-1 0,1 0,0 0,0 0,0 0,0 0,0 0,-1 0,1 0,0 0,0 0,0 0,0 0,0 0,-1 0,1 0,0 0,0 0,0 0,0 0,0 0,-1 0,1-1,0 1,0 0,0 0,0 0,0 0,0 0,0 0,-1 0,1-1,0 1,0 0,0 0,0 0,0 0,0 0,0 0,0-1,0 1,0 0,0 0,0 0,0 0,0-1,0 1,0 0,0 0,0 0,0 0,0 0,0-1,0 1,0 0,0 0,0 0,0 0,0 0,1-1,-1 1,0 0,0 0,0 0,0 0,3-15,1 0,0 0,0 0,11-21,32-56,158-220,-104 167,-76 104,34-74,-40 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52.0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59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83,'0'7,"1"1,1-1,0 1,0-1,0 1,1-1,0 0,0 0,1 0,0-1,7 10,3 6,2 4,1 0,1-1,1-1,30 29,3-1,66 86,-110-126,-1 0,8 17,-11-21,0 1,1-1,-1 0,1-1,1 1,7 7,-13-14,0-1,1 1,-1-1,1 1,-1-1,1 1,-1-1,1 0,-1 1,1-1,-1 0,1 1,-1-1,1 0,-1 0,1 1,0-1,-1 0,1 0,0 0,-1 0,1 0,-1 0,1 0,0 0,-1 0,1 0,0 0,-1-1,1 1,1 0,-2-1,1-1,0 1,0 0,-1 0,1 0,0 0,-1-1,1 1,-1 0,1-1,-1 1,0 0,0-3,1-6,0-1,-3-18,-3-11,-2 1,-22-67,-37-72,60 165,5 10,0 0,0 1,0-1,1 0,-1 0,1 1,0-1,-1 0,1 0,1-5,-1 7,1 0,-1 0,0 1,1-1,-1 0,1 0,-1 0,1 0,-1 1,1-1,-1 0,1 1,0-1,0 0,-1 1,1-1,0 1,0-1,0 1,-1-1,1 1,0 0,0 0,0-1,0 1,0 0,0 0,0 0,0 0,0 0,0 0,0 0,0 0,0 0,-1 0,2 1,5 0,0 1,-1 0,1 0,-1 1,1-1,-1 1,0 1,0-1,8 8,7 6,20 20,-28-25,90 95,17 15,-113-116,18 15,-24-20,0 0,0 0,1-1,-1 1,0 0,1-1,-1 1,1-1,-1 1,0-1,1 1,-1-1,1 0,-1 0,3 0,-3 0,-1 0,0-1,1 1,-1 0,0 0,1-1,-1 1,0 0,1-1,-1 1,0 0,0-1,1 1,-1-1,0 1,0 0,0-1,1 1,-1-1,0 1,0-1,0 1,0-1,0 1,0 0,0-1,0 1,0-1,0 1,0-1,-1 1,1-1,0 1,0 0,0-1,-1 0,-7-19,8 19,-8-14,-1 1,0-1,-1 2,0-1,-14-12,-65-59,72 69,-23-17,-57-37,-27-22,106 78,1 1,-2 0,0 1,0 1,-1 1,-36-13,52 22,1 0,-1 0,0 0,0 0,1 1,-1-1,0 1,0 0,-7 1,10-1,-1 1,0-1,0 1,1 0,-1 0,0 0,1 0,-1 0,1 0,0 0,-1 0,1 1,0-1,-1 0,1 1,0-1,0 1,0 0,0-1,1 1,-1 0,-1 3,0 5,-1 1,1-1,1 1,-1 0,2 0,0 0,0 0,4 20,23 92,-17-85,11 44,4-1,65 144,-40-123,59 127,-93-197,-16-31,0-1,0 0,0 1,1-1,-1 0,0 0,0 1,0-1,0 0,1 0,-1 1,0-1,0 0,1 0,-1 0,0 0,0 1,1-1,-1 0,0 0,0 0,1 0,-1 0,0 0,1 0,-1 0,0 1,0-1,1 0,-1 0,0 0,1-1,-1 1,0 0,1 0,-1 0,0 0,0 0,1 0,-1 0,0 0,0-1,1 1,-1 0,0 0,0 0,1 0,-1-1,0 1,0 0,0 0,1-1,-1 1,0 0,0 0,0-1,0 1,0 0,0-1,0 1,1 0,-1-1,5-22,-3-8,-1-1,-1 1,-1-1,-2 1,-13-55,6 45,-2 1,-1 0,-37-72,23 64,-3 1,-2 1,-71-78,96 116,0 0,-1 0,0 1,-1 0,1 0,-1 1,-1 0,1 1,-20-8,28 12,0 1,-1 0,1-1,0 1,0 0,0 0,0-1,0 1,-1 0,1 0,0 1,0-1,0 0,0 0,0 0,0 1,-1-1,1 1,0-1,0 1,0-1,0 1,0-1,0 1,1 0,-3 1,2 0,0 0,0 0,0 0,0 0,0 1,1-1,-1 0,1 0,-1 1,1-1,0 0,0 4,1 8,0 0,1 0,5 18,-6-30,18 61,3-1,58 112,-60-131,137 337,-143-342,-2-3,2 0,1-1,2 0,2-2,35 50,92 126,-17 11,-83-138,82 150,17 28,-113-208,-24-43,-5-12,-6-14,3 16,-42-146,18 71,-51-122,49 136,-31-103,44 116,-40-90,-35-41,17 37,6 17,-146-211,162 268,-42-65,81 120,0 0,-1 0,0 1,-2 0,1 1,-2 0,1 1,-2 1,0 0,-24-13,37 23,-1 0,1-1,-1 1,1 0,-1 0,1 1,-1-1,0 0,1 1,-1 0,0-1,0 1,-4 1,6-1,-1 1,1-1,-1 1,1 0,-1 0,1 0,-1 0,1 0,0 0,-1 0,1 0,0 1,0-1,0 0,0 1,0-1,0 1,0-1,1 1,-1-1,0 1,0 2,-1 5,0 0,0 0,0 0,1 0,1 0,0 0,0 0,0 0,1 0,1 0,-1 0,5 11,5 12,1-1,17 32,-8-19,42 77,82 122,-118-200,-6-9,75 127,-84-137,0 1,-1 1,-2 0,10 46,-11-36,1 0,16 39,-17-47,0 1,6 52,-7-41,9 75,3 122,-20-314,0 21,-1 1,-16-89,-26-26,25 106,3 0,3-2,-6-78,17 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2.25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939 4,'3'1,"0"-1,0 1,0-1,-1 1,1 0,0 0,0 0,-1 0,1 0,-1 1,1-1,-1 1,1 0,-1-1,4 5,2 3,0 0,10 16,-11-15,17 27,28 57,-34-57,2-1,26 35,-20-33,-2 0,23 53,-21-39,-9-14,-2 1,-1 0,10 52,0 0,-9-45,-5-18,-2 1,9 52,-22-94,0 0,-11-16,16 29,-47-81,-4 3,-3 2,-121-129,121 144,-79-76,113 119,-14-13,-1 2,-1 1,-49-29,56 41,1-2,1-1,-41-38,58 48,-1 0,0 1,-1 0,1 1,-1 0,-1 1,1 1,-1 0,0 0,-18-3,4 3,0 2,0 1,0 1,-33 2,60-1,0 0,0 0,0 0,0 0,0 0,0 0,-1 0,1 0,0 0,0 0,0 0,0 0,0 0,0 1,0-1,0 0,0 0,0 0,0 0,0 0,-1 0,1 0,0 0,0 0,0 0,0 0,0 0,0 0,0 0,0 0,0 1,0-1,0 0,0 0,0 0,0 0,0 0,0 0,0 0,0 0,0 0,0 0,0 0,0 1,0-1,0 0,0 0,0 0,0 0,0 0,0 0,0 0,0 0,0 0,0 0,0 0,0 0,0 1,0-1,1 0,6 7,16 12,-16-14,30 28,34 38,32 29,-31-41,127 114,-167-138,-2 1,40 66,-58-83,10 23,-21-40,0-1,-1 0,0 1,1-1,-1 1,0-1,0 1,1-1,-1 1,0-1,0 0,-1 3,1-4,-1 1,1-1,0 1,-1-1,1 1,0-1,-1 0,1 1,-1-1,1 0,0 1,-1-1,1 0,-1 0,1 1,-1-1,1 0,-1 0,1 0,-1 0,0 0,1 0,-1 0,1 0,-1 0,1 0,-1 0,1 0,-1 0,1 0,-1 0,1-1,-1 1,0 0,-15-6,0-1,0-1,1 0,0-1,-25-20,17 13,-149-92,125 80,-21-17,-66-58,28 20,60 46,23 18,-30-19,-32-6,57 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6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18 490,'-1'-2,"-1"1,1-1,-1 0,1 1,0-1,-1 0,1 0,0 0,0 0,0 0,1 0,-1 0,0 0,1 0,-1 0,1 0,0 0,0-1,0-3,0 3,1-1,0 0,0 1,0-1,1 1,-1-1,1 1,0 0,0 0,4-5,4-4,2 0,-1 1,1 0,15-9,-26 19,13-9,2 0,-1 2,1-1,0 2,0 0,31-8,-12 7,0 1,50-2,-58 5,0-1,0-1,-1-2,31-12,13-4,-52 18,0-1,-1 0,1-2,-2 0,22-15,-1 2,1 2,1 1,0 3,59-18,-74 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9.90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589 135,'614'0,"-602"0,0 0,0 0,0 1,0 1,0 0,0 1,-1 0,1 1,-1 0,0 1,0 0,0 0,-1 2,19 12,68 53,-20-17,-12-5,85 65,-138-107,69 55,-72-55,-1-1,-1 2,1-1,-1 1,-1 0,12 20,-18-28,1 0,-1 0,1 0,0 0,-1 0,0 0,1 0,-1 0,0 0,0 0,1 1,-1-1,0 0,0 0,0 0,-1 0,1 1,0-1,0 0,-1 0,0 2,1-2,-1 0,0-1,0 1,0-1,0 1,1-1,-1 1,0-1,0 1,0-1,0 0,0 1,0-1,0 0,0 0,0 0,0 0,0 0,-2 0,-7-1,-1 0,1-1,-19-7,22 7,-42-15,0-3,-78-45,41 21,-108-69,141 80,-2-3,-29-16,73 46,0 0,-1 2,0-1,0 2,-23-5,4 1,1-1,0-1,0-2,1-1,-29-16,18 8,-67-22,-12 11,-39-13,134 36,1 2,-1 1,0 0,-37-1,-99 6,78 2,49-2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15.9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1737 549,'-11'20,"-1"-1,-1 0,-1-1,-1 0,0-1,-30 25,8-12,-1-2,-48 27,-240 100,320-152,0-1,0 0,0 0,0 0,0-1,0 0,-11 1,16-2,-1 0,1 0,0-1,0 1,0 0,-1-1,1 1,0 0,0-1,0 1,0-1,0 0,0 1,0-1,0 0,0 0,0 0,-1-1,1 1,0-1,0 0,0 0,1 0,-1 0,1 0,-1 0,1 0,-1 0,1 0,0 0,0 0,0 0,1-3,1-8,0 0,2 0,-1 1,2-1,0 1,0 0,1 1,0-1,16-20,10-10,40-40,-70 80,64-68,2 4,93-70,6-9,-91 75,-48 45,-1-1,0-1,32-45,-57 69,-1 0,1 1,-1-1,0 0,0 0,0 0,1-3,-2 5,0 1,0 0,0-1,0 1,0 0,0-1,0 1,0 0,0-1,0 1,0 0,0-1,0 1,0 0,0-1,0 1,-1 0,1 0,0-1,0 1,0 0,-1-1,1 1,0 0,0 0,-1-1,0 1,1 0,-1 0,0 0,0 0,0 0,1 0,-1 0,0 0,0 0,1 0,-1 1,0-1,0 0,1 0,-1 1,0-1,0 1,-15 9,0 0,1 1,1 1,-21 21,9-9,-42 37,-29 28,-117 81,132-117,-1-5,-114 49,-185 54,288-115,62-23,22-8,-1-1,0 0,0 0,-1-1,-15 3,20-9,10-7,11-8,1 1,0 0,1 1,35-26,-25 20,292-225,-119 88,-121 93,-70 59,-2 3,-1 1,0-2,0 1,0 0,-1-1,1 0,-1 0,-1 0,1-1,3-6,-7 11,0 0,0 1,0-1,0 0,0 1,0-1,0 0,0 0,0 1,0-1,-1 0,1 1,0-1,-1 0,1 1,0-1,-1 1,1-1,-1 0,1 1,-1-1,1 1,-1-1,1 1,-1-1,1 1,-1 0,0-1,1 1,-1 0,0 0,1-1,-1 1,0 0,1 0,-1 0,0 0,0 0,-1 0,-34-1,13 4,0 2,0 0,0 1,-33 14,-91 47,47-19,-4-7,55-23,-53 27,15 1,-93 34,148-68,1 2,0 1,0 1,-54 39,54-29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24.6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647 1107,'16'-258,"-4"111,11-93,-17 202,2 1,2 1,1 0,25-57,17-54,-52 144,1-4,0-1,0 1,-1-1,1-10,-2 18,0-1,0 0,0 0,0 0,0 0,0 0,0 1,0-1,0 0,-1 0,1 0,0 0,0 1,-1-1,1 0,-1 0,1 1,0-1,-1 0,0 1,1-1,-1 0,1 1,-1-1,0 1,1-1,-1 1,0-1,0 1,1-1,-1 1,0 0,0 0,0-1,1 1,-1 0,0 0,0 0,0 0,0 0,0 0,1 0,-1 0,0 0,0 0,0 0,0 1,-1 0,-6 1,-1 2,0-1,1 1,0 1,0-1,-8 8,-45 36,48-37,0 2,0-1,1 2,1 0,0 0,1 1,1 0,0 1,1 0,1 0,-7 21,-65 185,67-189,-1 0,-1-1,-2-1,-1 0,-2-1,-34 43,40-56,2 0,0 1,0 0,-14 38,6-14,17-37,-1 1,1-1,-1-1,0 1,0 0,-1-1,1 0,-9 8,12-12,-1 1,1-1,-1 0,1 0,-1 1,1-1,-1 0,1 0,-1 1,1-1,-1 0,1 0,-1 0,1 0,-1 0,0 0,1 0,-1 0,1 0,-1 0,1 0,-1 0,1-1,-1 1,1 0,-1 0,1 0,-1-1,1 1,-1 0,1-1,-1 1,1 0,-1-1,1 1,0-1,-1 1,1-1,0 1,-1 0,1-1,0 1,0-1,0 0,-1 1,1-1,0 1,0-1,0 0,-5-30,6 16,1 0,0 0,1 0,0 0,7-16,33-74,-21 54,12-32,75-131,-56 131,-17 28,46-91,-72 119,-10 27,0 0,0 0,0-1,1 1,-1 0,0 0,0-1,0 1,0 0,0 0,0-1,0 1,0 0,0 0,0-1,0 1,0 0,0 0,0-1,-1 1,1 0,0 0,0-1,0 1,0 0,0 0,0-1,-1 1,1 0,0 0,0 0,0 0,0-1,-1 1,1 0,0 0,0 0,-1 0,1 0,0 0,0-1,-1 1,1 0,0 0,0 0,-1 0,1 0,0 0,0 0,-1 0,1 0,0 0,0 0,-1 0,1 0,0 1,-1-1,-14 7,-83 67,41-29,51-41,-147 118,127-99,1 2,2 0,-34 47,22-24,16-22,-23 40,24-31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31.5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0 553,'31'31,"39"54,0 0,-32-39,62 98,-65-89,51 62,120 107,-147-162,-29-30,2-1,1-2,65 45,-72-56,-1 2,38 38,-31-27,-19-19,0 0,0-1,1-1,1 0,22 11,-36-20,0-1,0 0,0 1,0-1,0 0,0 1,1-1,-1 0,0 0,0 0,0 0,0 0,0 0,1 0,-1-1,0 1,0 0,0-1,0 1,0 0,0-1,0 1,2-2,-1 0,-1 0,1 1,-1-1,1 0,-1 0,0 0,0 0,0 0,0-1,0 1,1-3,1-8,-1 0,0-1,1-18,-3 25,3-53,-2-1,-11-82,5 106,-2 0,-1 0,-2 1,-2 0,-16-34,12 35,-38-92,40 91,-2 2,-30-52,-4-6,23 36,-48-74,75 129,-1 0,1 1,0-1,-1 0,1 1,-1-1,1 1,0-1,-1 1,1-1,-1 1,1-1,-1 1,0-1,1 1,-1 0,1-1,-1 1,0 0,1-1,-2 1,1 12,9 23,19 39,38 73,-27-66,56 91,-17-38,-49-85,3-1,2-2,40 44,2 3,-69-85,-1 0,1-1,0 0,0 0,12 10,-17-17,0 0,-1 1,1-1,-1 0,1 1,-1-1,1 0,0 0,-1 0,1 1,0-1,-1 0,1 0,-1 0,1 0,0 0,-1 0,1 0,0 0,-1-1,1 1,-1 0,1 0,0 0,-1-1,1 1,-1 0,1-1,-1 1,1 0,-1-1,1 1,-1-1,1 1,-1-1,1 1,-1-1,0 1,1-1,-1 1,0-1,0 0,1 1,-1-1,0 1,0-1,0 0,0 1,0-2,7-38,-7 38,2-43,-2 1,-1-1,-3 1,-1-1,-3 2,-1-1,-2 1,-2 0,-2 1,-35-69,-45-110,7 14,80 193,-1 0,0 1,-2 0,1 0,-2 1,-18-16,17 16,-1-1,2 0,0-1,-16-23,2-18,21 43,0 0,-1 0,-12-18,18 30,0 0,0 0,0 0,0 0,0 0,0 1,0-1,0 0,0 0,0 0,0 0,0 0,0 0,0 0,-1 0,1 0,0 0,0 0,0 0,0 1,0-1,0 0,0 0,0 0,0 0,0 0,0 0,0 0,0 0,0 0,-1 0,1 0,0 0,0 0,0 0,0 0,0 0,0 0,0 0,0 0,0 0,0 0,0 0,-1 0,1 0,0 0,0 0,0 0,0 0,0 0,0 0,0 0,0 0,0 0,0 0,0 0,0-1,0 1,0 0,-1 0,1 0,0 0,0 0,0 0,0 12,4 15,0 2,19 85,-20-101,1 0,1-1,0 0,1 0,0-1,14 21,-6-14,0 0,-1 1,0 1,-2 0,15 38,-13-31,0 1,2-1,0-1,28 33,-16-21,46 70,94 128,-149-215,0 0,2-2,0 0,1-1,1-1,0-2,43 24,68 46,-39-23,-92-60,1 0,0-1,0 1,0-1,0 0,0 0,0 0,0 0,0 0,0-1,0 0,0 1,7-2,-9 1,1 0,0-1,0 0,0 1,-1-1,1 0,0 0,-1 0,1 0,-1 0,1 0,-1-1,0 1,1 0,-1-1,0 1,0-1,0 1,0-1,0 0,0 1,-1-1,1 0,0-2,2-6,-1 0,0-1,0 1,-2-1,1 0,-1 1,0-1,-1 0,-1 1,0-1,0 1,-1 0,0-1,-5-10,-3-4,-1 0,-1 1,-2 1,-23-31,-8-6,-52-90,86 132,0 0,-1 1,-1 1,-19-18,-11-13,-70-102,100 132,0 0,-1 1,0 0,-19-13,19 16,0 0,1-2,0 1,1-1,-13-20,16 17,-22-34,-27-63,50 96,2 0,1-1,0 0,1 0,2 0,0-1,-1-25,4 20,-1 10,1-1,0 1,4-18,-4 34,0 0,0 0,0-1,0 1,0 0,0 0,0 0,0-1,0 1,0 0,0 0,0-1,0 1,0 0,0 0,0 0,0-1,1 1,-1 0,0 0,0 0,0 0,0-1,0 1,1 0,-1 0,0 0,0 0,0 0,1 0,-1 0,0-1,0 1,0 0,1 0,-1 0,0 0,0 0,1 0,-1 0,0 0,0 0,1 0,-1 0,0 0,0 0,0 0,1 1,-1-1,0 0,0 0,0 0,1 0,-1 0,0 0,0 1,0-1,0 0,1 0,-1 0,0 0,0 1,0-1,0 0,0 0,0 0,1 1,9 14,-10-14,56 113,-24-63,-17-27,0 0,-2 1,12 29,-18-37,1-1,0 0,2 0,-1-1,2-1,13 15,-22-26,219 282,-197-250,18 25,-37-54,0-1,0 0,0 0,1-1,0 1,0-1,0 0,7 3,5 1,1 1,-1 1,-1 0,0 2,30 25,-40-31,0 1,0-1,1-1,11 7,5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33.8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23,'3'-2,"0"-1,0 1,1 0,-1 0,0 0,1 0,-1 1,1 0,0-1,-1 1,1 1,0-1,0 0,0 1,-1 0,1 0,0 0,0 0,0 1,-1-1,1 1,0 0,0 0,-1 1,1-1,6 4,-1 3,0 0,0 0,-1 1,0 0,-1 0,8 12,36 69,-18-30,-9-21,45 57,-54-78,0-1,1-1,1-1,1 0,23 14,-29-22,0-1,0-1,1 0,19 5,-21-7,0 0,-1 0,1 2,-1-1,0 1,0 0,14 11,0 4,1 1,38 25,-53-40,1 0,0-1,0 0,0 0,1-2,0 1,14 1,47 1,-41-6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22.78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0.1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1.5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2.2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1,'-1'0,"1"1,-1 0,1 0,0 0,-1 0,1-1,0 1,-1 0,1 0,0 0,0 0,0 0,0 0,0 0,0 0,0 0,0 0,0 0,0 0,1 0,-1 0,0 0,0-1,1 1,0 1,15 25,-13-22,23 31,2-1,43 41,-58-62,3 4,-1 2,0 0,11 22,-14-22,0-1,1 0,29 31,12 10,-20-20,-27-33,0-1,0-1,0 0,1 0,0 0,0-1,17 7,-15-7,-1 0,0 0,0 1,0 1,0-1,9 9,-6 0,0 0,-1 1,0 1,-1 0,9 20,4 6,-11-19,-1 1,11 35,-14-36,0 0,2 0,13 21,-2-12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5.7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0 596,'5'0,"5"-9,2-12,-2-7,-2-3,-3-1,-2 1,-1 1,3-4,5-5,10-4,6 0,-1-1,-1-3,1 3,-5-1,-5 3,-6 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3.2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 11,'-5'-4,"-1"-2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44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59.1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0 454,'3'-1,"0"0,0 1,0-1,0 0,-1 0,1 0,0-1,-1 1,1 0,-1-1,1 0,-1 0,3-2,27-30,21-36,-30 36,2 2,56-55,-45 58,66-41,-11 9,-70 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4:07.0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0 189,'8'-1,"-1"0,0-1,0 0,0 0,0-1,0 0,-1 0,1-1,-1 0,0 0,0 0,6-6,29-18,-2 9,1 1,1 1,0 3,1 1,1 2,0 2,0 2,1 2,87 1,315 7,-423-4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4:08.60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1 372,'0'-2,"1"0,-1 0,1 1,-1-1,1 1,0-1,-1 1,1-1,0 1,0-1,0 1,0 0,0-1,1 1,-1 0,0 0,3-1,30-21,-17 12,42-36,-33 25,37-23,-28 24,0 3,2 0,62-19,-67 25,40-21,-50 21,1 2,0 0,45-12,-45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34.1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775 0,'-15'1,"-1"0,1 2,-1-1,1 2,0 0,0 1,0 0,1 2,-20 10,-8 8,-62 50,-54 62,131-109,1 1,1 1,-26 42,46-64,0 0,1 0,0 0,0 1,1 0,-3 11,6-18,-1 0,1 0,0 0,-1 0,1 1,0-1,1 0,-1 0,0 0,1 0,-1 0,1 0,-1 0,1 0,0-1,0 1,0 0,0 0,0-1,0 1,1 0,-1-1,0 1,1-1,-1 1,1-1,0 0,-1 0,1 0,0 0,0 0,0 0,3 1,-1-1,0 0,0 0,0-1,1 1,-1-1,0 0,0 0,1 0,-1-1,0 1,0-1,1 0,-1 0,6-3,7-4,-1 0,18-11,-28 15,342-198,14 25,-332 164,-25 8,-9 3,-13 3,-23 4,0 2,0 3,1 0,1 3,0 1,0 2,2 1,-46 29,30-14,-199 131,222-141,0 2,1 1,2 2,-27 34,43-46,1 0,1 0,0 1,1 1,1-1,-6 23,3-12,-13 31,18-51,0 2,-1 0,2 0,-4 10,7-18,-1 0,1 0,-1 0,1 0,0 0,0 0,0 0,-1 0,1 0,0 0,0 0,0 1,0-1,1 0,-1 0,0 0,0 0,1 0,-1 0,0 0,1 0,-1 0,1 0,0-1,-1 1,1 0,0 0,-1 0,1 0,0-1,0 1,-1 0,1-1,0 1,0-1,0 1,1 0,2-1,0 0,-1 0,1 0,0 0,0 0,-1-1,1 0,0 1,-1-2,1 1,-1 0,1-1,3-1,46-29,-52 31,113-85,-5 4,-14 14,-44 29,2 3,71-37,-58 40,61-28,-102 51,1 1,0 1,35-6,-27 6,-1-1,0-2,56-26,-61 24,0 1,0 1,1 2,1 0,37-4,-61 12,1 0,-1 1,0 0,0 1,0 0,0-1,0 2,9 2,-14-4,1 1,-1-1,0 1,0 0,0-1,0 1,0 0,0 0,0 0,0 0,0 0,0 0,0 0,0 0,-1 0,1 0,0 2,0-1,-1-1,0 1,0 0,1-1,-1 1,-1 0,1-1,0 1,0 0,-1 0,1-1,0 1,-1-1,0 1,1 0,-1-1,-1 2,-3 5,1-1,-2 0,1 0,-1-1,0 1,0-1,0-1,-1 1,0-1,-14 8,-6 1,-52 18,36-16,-43 16,-118 27,183-54,0 2,0 0,1 1,0 0,0 2,-18 12,-21 11,-2-2,-105 37,31-14,107-42,0 2,1 0,0 2,1 1,-42 36,44-33,-37 22,43-31,1 0,1 1,0 1,0 1,-20 22,32-29,0-1,0 0,0 1,1 0,0 0,0 0,-2 9,4-11,0-1,0 1,1-1,-1 1,1-1,0 1,0-1,1 1,-1-1,1 1,0-1,0 1,2 3,-2-6,0-1,0 1,0-1,0 1,0-1,0 0,0 0,0 1,1-1,-1 0,1 0,-1 0,0-1,1 1,-1 0,1-1,0 1,-1 0,1-1,0 0,-1 1,1-1,0 0,-1 0,1 0,2 0,3-1,0 0,0 0,0 0,0-1,7-2,6-4,0-1,-1-1,0 0,0-2,19-15,84-77,-28 22,-24 26,126-111,-175 148,2 0,37-24,-35 27,-1-2,30-28,-32 27,0 0,1 1,0 2,2 0,0 1,33-13,-52 25,31-15,76-25,-76 31,56-27,10-4,-24 18,1 3,128-16,-202 37,0 0,0 1,0 0,0 1,12 1,-17-2,0 0,0 0,-1 1,1-1,0 0,0 1,-1-1,1 0,0 1,-1-1,1 1,0-1,-1 1,1-1,-1 1,1 0,-1-1,1 1,-1 0,1 0,-1 0,0 0,0 0,0 0,0 0,0 0,0 0,0 0,0 0,-1 0,1 0,0 0,-1 0,1 0,-1 0,1 0,-1 0,0 0,1 0,-1-1,-1 2,-10 10,-1-1,-1 0,0-1,0 0,-1-1,-19 8,-6 5,-317 168,23-50,303-128,1 2,1 1,-31 20,-77 65,104-77,-55 29,-4 3,-26 28,98-67,1 1,0 1,-24 31,29-27,2-1,0 1,2 1,-15 43,18-33,7-33,0 1,0-1,0 0,0 1,0-1,0 0,0 1,0-1,0 1,0-1,0 0,0 1,0-1,0 0,1 1,-1-1,0 0,0 1,0-1,1 0,-1 1,0-1,0 0,1 1,-1-1,0 0,0 0,1 0,-1 1,0-1,1 0,-1 0,0 0,1 0,-1 1,1-1,-1 0,0 0,1 0,-1 0,0 0,2 0,16-6,-17 5,37-19,-1-3,57-43,39-25,91-24,-120 63,127-57,-207 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48.9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481 197,'-7'8,"0"0,0 1,1 1,0-1,1 1,-7 14,-18 63,29-85,-7 30,1 1,-4 48,-5 24,12-90,0 0,-1 0,0-1,-1 0,-9 15,15-29,-5 9,0 1,-1-1,0 0,-1-1,0 1,-12 11,8-16,6-10,5 4,0-1,1 1,-1-1,0 1,1 0,-1-1,1 1,1-4,11-23,1 1,1 1,21-28,64-79,3-1,-37 38,105-118,-164 209,-1-1,1 1,0 0,10-7,-15 12,-1 1,0-1,0 0,1 1,-1-1,0 1,1-1,-1 1,0 0,1 0,-1-1,1 1,-1 0,0 0,3 1,-3-1,0 1,0-1,0 1,-1-1,1 1,0-1,0 1,0 0,-1 0,1-1,0 1,-1 0,1 0,-1 0,1 0,-1 0,1 0,-1 0,0 0,1 0,-1 0,0 0,0 0,0 1,1 4,-1 0,0 0,-1-1,1 1,-1 0,0 0,-1-1,1 1,-1-1,0 1,-1-1,-5 10,-4 5,-25 32,-108 152,-2 1,109-157,-2-2,-54 47,72-73,-141 133,163-152,-1-1,1 1,-1 0,1-1,-1 1,1 0,-1-1,1 1,-1-1,0 1,1-1,-1 1,0-1,1 1,-1-1,0 0,0 1,0-1,1 0,-1 0,0 0,0 1,0-1,0 0,1 0,-1 0,-1-1,1 1,1-1,-1 0,0 0,1 0,-1 0,1 0,0 0,-1 0,1 0,0 0,-1 0,1 0,0 0,0 0,0 0,0 0,0-2,7-52,3 13,1 1,26-63,46-73,-64 138,1-2,1 1,3 2,1 0,46-52,-8 21,-62 67,0 1,-1 0,2 0,-1 0,0 0,0 0,0 0,0 1,1-1,-1 0,0 1,1-1,-1 0,0 1,1 0,-1-1,1 1,-1 0,0 0,1 0,1 0,-2 0,0 1,-1 0,1-1,0 1,-1 0,1 0,-1-1,1 1,-1 0,1 0,-1 0,1 0,-1 0,0 0,0 0,1 0,-1 0,0 0,0 0,0 0,0 0,0 1,-1 13,-1-1,-6 28,7-37,-7 27,-1 1,-2-1,-1-1,-2 0,-1-1,-25 39,-55 92,-13 20,63-113,-69 142,107-194,5-10,0 1,-1-1,0 0,0 0,-1 0,1 0,-1-1,-1 1,-8 8,13-14,0 0,0 0,0 0,-1 0,1 0,0 0,0 0,0 0,0 0,0 0,-1 0,1 0,0 0,0 0,0 0,0 0,0 0,-1 0,1 0,0 0,0 0,0 0,0 0,0 0,-1 0,1-1,0 1,0 0,0 0,0 0,0 0,0 0,0 0,-1 0,1-1,0 1,0 0,0 0,0 0,0 0,0 0,0 0,0-1,0 1,0 0,0 0,0 0,0 0,0-1,0 1,0 0,0 0,0 0,0 0,0 0,0-1,0 1,0 0,0 0,0 0,0 0,0 0,1-1,-1 1,0 0,0 0,0 0,0 0,3-15,1 0,0 0,0 0,11-21,32-56,158-220,-104 167,-76 104,34-74,-40 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52.0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2:59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83,'0'7,"1"1,1-1,0 1,0-1,0 1,1-1,0 0,0 0,1 0,0-1,7 10,3 6,2 4,1 0,1-1,1-1,30 29,3-1,66 86,-110-126,-1 0,8 17,-11-21,0 1,1-1,-1 0,1-1,1 1,7 7,-13-14,0-1,1 1,-1-1,1 1,-1-1,1 1,-1-1,1 0,-1 1,1-1,-1 0,1 1,-1-1,1 0,-1 0,1 1,0-1,-1 0,1 0,0 0,-1 0,1 0,-1 0,1 0,0 0,-1 0,1 0,0 0,-1-1,1 1,1 0,-2-1,1-1,0 1,0 0,-1 0,1 0,0 0,-1-1,1 1,-1 0,1-1,-1 1,0 0,0-3,1-6,0-1,-3-18,-3-11,-2 1,-22-67,-37-72,60 165,5 10,0 0,0 1,0-1,1 0,-1 0,1 1,0-1,-1 0,1 0,1-5,-1 7,1 0,-1 0,0 1,1-1,-1 0,1 0,-1 0,1 0,-1 1,1-1,-1 0,1 1,0-1,0 0,-1 1,1-1,0 1,0-1,0 1,-1-1,1 1,0 0,0 0,0-1,0 1,0 0,0 0,0 0,0 0,0 0,0 0,0 0,0 0,0 0,-1 0,2 1,5 0,0 1,-1 0,1 0,-1 1,1-1,-1 1,0 1,0-1,8 8,7 6,20 20,-28-25,90 95,17 15,-113-116,18 15,-24-20,0 0,0 0,1-1,-1 1,0 0,1-1,-1 1,1-1,-1 1,0-1,1 1,-1-1,1 0,-1 0,3 0,-3 0,-1 0,0-1,1 1,-1 0,0 0,1-1,-1 1,0 0,1-1,-1 1,0 0,0-1,1 1,-1-1,0 1,0 0,0-1,1 1,-1-1,0 1,0-1,0 1,0-1,0 1,0 0,0-1,0 1,0-1,0 1,0-1,-1 1,1-1,0 1,0 0,0-1,-1 0,-7-19,8 19,-8-14,-1 1,0-1,-1 2,0-1,-14-12,-65-59,72 69,-23-17,-57-37,-27-22,106 78,1 1,-2 0,0 1,0 1,-1 1,-36-13,52 22,1 0,-1 0,0 0,0 0,1 1,-1-1,0 1,0 0,-7 1,10-1,-1 1,0-1,0 1,1 0,-1 0,0 0,1 0,-1 0,1 0,0 0,-1 0,1 1,0-1,-1 0,1 1,0-1,0 1,0 0,0-1,1 1,-1 0,-1 3,0 5,-1 1,1-1,1 1,-1 0,2 0,0 0,0 0,4 20,23 92,-17-85,11 44,4-1,65 144,-40-123,59 127,-93-197,-16-31,0-1,0 0,0 1,1-1,-1 0,0 0,0 1,0-1,0 0,1 0,-1 1,0-1,0 0,1 0,-1 0,0 0,0 1,1-1,-1 0,0 0,0 0,1 0,-1 0,0 0,1 0,-1 0,0 1,0-1,1 0,-1 0,0 0,1-1,-1 1,0 0,1 0,-1 0,0 0,0 0,1 0,-1 0,0 0,0-1,1 1,-1 0,0 0,0 0,1 0,-1-1,0 1,0 0,0 0,1-1,-1 1,0 0,0 0,0-1,0 1,0 0,0-1,0 1,1 0,-1-1,5-22,-3-8,-1-1,-1 1,-1-1,-2 1,-13-55,6 45,-2 1,-1 0,-37-72,23 64,-3 1,-2 1,-71-78,96 116,0 0,-1 0,0 1,-1 0,1 0,-1 1,-1 0,1 1,-20-8,28 12,0 1,-1 0,1-1,0 1,0 0,0 0,0-1,0 1,-1 0,1 0,0 1,0-1,0 0,0 0,0 0,0 1,-1-1,1 1,0-1,0 1,0-1,0 1,0-1,0 1,1 0,-3 1,2 0,0 0,0 0,0 0,0 0,0 1,1-1,-1 0,1 0,-1 1,1-1,0 0,0 4,1 8,0 0,1 0,5 18,-6-30,18 61,3-1,58 112,-60-131,137 337,-143-342,-2-3,2 0,1-1,2 0,2-2,35 50,92 126,-17 11,-83-138,82 150,17 28,-113-208,-24-43,-5-12,-6-14,3 16,-42-146,18 71,-51-122,49 136,-31-103,44 116,-40-90,-35-41,17 37,6 17,-146-211,162 268,-42-65,81 120,0 0,-1 0,0 1,-2 0,1 1,-2 0,1 1,-2 1,0 0,-24-13,37 23,-1 0,1-1,-1 1,1 0,-1 0,1 1,-1-1,0 0,1 1,-1 0,0-1,0 1,-4 1,6-1,-1 1,1-1,-1 1,1 0,-1 0,1 0,-1 0,1 0,0 0,-1 0,1 0,0 1,0-1,0 0,0 1,0-1,0 1,0-1,1 1,-1-1,0 1,0 2,-1 5,0 0,0 0,0 0,1 0,1 0,0 0,0 0,0 0,1 0,1 0,-1 0,5 11,5 12,1-1,17 32,-8-19,42 77,82 122,-118-200,-6-9,75 127,-84-137,0 1,-1 1,-2 0,10 46,-11-36,1 0,16 39,-17-47,0 1,6 52,-7-41,9 75,3 122,-20-314,0 21,-1 1,-16-89,-26-26,25 106,3 0,3-2,-6-78,17 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8:43:02.25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939 4,'3'1,"0"-1,0 1,0-1,-1 1,1 0,0 0,0 0,-1 0,1 0,-1 1,1-1,-1 1,1 0,-1-1,4 5,2 3,0 0,10 16,-11-15,17 27,28 57,-34-57,2-1,26 35,-20-33,-2 0,23 53,-21-39,-9-14,-2 1,-1 0,10 52,0 0,-9-45,-5-18,-2 1,9 52,-22-94,0 0,-11-16,16 29,-47-81,-4 3,-3 2,-121-129,121 144,-79-76,113 119,-14-13,-1 2,-1 1,-49-29,56 41,1-2,1-1,-41-38,58 48,-1 0,0 1,-1 0,1 1,-1 0,-1 1,1 1,-1 0,0 0,-18-3,4 3,0 2,0 1,0 1,-33 2,60-1,0 0,0 0,0 0,0 0,0 0,0 0,-1 0,1 0,0 0,0 0,0 0,0 0,0 0,0 1,0-1,0 0,0 0,0 0,0 0,0 0,-1 0,1 0,0 0,0 0,0 0,0 0,0 0,0 0,0 0,0 0,0 1,0-1,0 0,0 0,0 0,0 0,0 0,0 0,0 0,0 0,0 0,0 0,0 0,0 1,0-1,0 0,0 0,0 0,0 0,0 0,0 0,0 0,0 0,0 0,0 0,0 0,0 0,0 1,0-1,1 0,6 7,16 12,-16-14,30 28,34 38,32 29,-31-41,127 114,-167-138,-2 1,40 66,-58-83,10 23,-21-40,0-1,-1 0,0 1,1-1,-1 1,0-1,0 1,1-1,-1 1,0-1,0 0,-1 3,1-4,-1 1,1-1,0 1,-1-1,1 1,0-1,-1 0,1 1,-1-1,1 0,0 1,-1-1,1 0,-1 0,1 1,-1-1,1 0,-1 0,1 0,-1 0,0 0,1 0,-1 0,1 0,-1 0,1 0,-1 0,1 0,-1 0,1 0,-1 0,1-1,-1 1,0 0,-15-6,0-1,0-1,1 0,0-1,-25-20,17 13,-149-92,125 80,-21-17,-66-58,28 20,60 46,23 18,-30-19,-32-6,57 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06E8-1FBA-4C1C-BE1B-51308B9260EC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BC3B9-C73D-46B6-85F1-8FA0C6349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esepauldesign\Desktop\Polaris_Stars_Whit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esepauldesign\Documents\CLIENTS\PolarisProject_xxx14_Stationery\polaris_StarSil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laris_Stars_White.png" descr="/Users/sesepauldesign/Desktop/Polaris_Stars_Whit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509713"/>
            <a:ext cx="407193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33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olaris_StarSilo.png" descr="/Users/sesepauldesign/Documents/CLIENTS/PolarisProject_xxx14_Stationery/polaris_StarSilo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03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2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97AF-9A14-4741-A967-4947526156B2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B507-AC61-4CA2-9AB7-4E5AA5086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30F0-C20E-4A3D-BECB-EB71D7E91B8B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BC77-5ADB-44B3-9FAB-7F4E8B5A2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20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2.xml"/><Relationship Id="rId47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customXml" Target="../ink/ink24.xml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9.xml"/><Relationship Id="rId40" Type="http://schemas.openxmlformats.org/officeDocument/2006/relationships/image" Target="../media/image21.png"/><Relationship Id="rId45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19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3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8.xml"/><Relationship Id="rId43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44.xml"/><Relationship Id="rId3" Type="http://schemas.openxmlformats.org/officeDocument/2006/relationships/image" Target="../media/image3.png"/><Relationship Id="rId21" Type="http://schemas.openxmlformats.org/officeDocument/2006/relationships/customXml" Target="../ink/ink34.xml"/><Relationship Id="rId34" Type="http://schemas.openxmlformats.org/officeDocument/2006/relationships/customXml" Target="../ink/ink41.xml"/><Relationship Id="rId42" Type="http://schemas.openxmlformats.org/officeDocument/2006/relationships/customXml" Target="../ink/ink46.xml"/><Relationship Id="rId47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customXml" Target="../ink/ink29.xml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20.png"/><Relationship Id="rId46" Type="http://schemas.openxmlformats.org/officeDocument/2006/relationships/customXml" Target="../ink/ink48.xml"/><Relationship Id="rId2" Type="http://schemas.openxmlformats.org/officeDocument/2006/relationships/hyperlink" Target="mailto:James.gordon@acgov.org" TargetMode="External"/><Relationship Id="rId16" Type="http://schemas.openxmlformats.org/officeDocument/2006/relationships/customXml" Target="../ink/ink31.xml"/><Relationship Id="rId20" Type="http://schemas.openxmlformats.org/officeDocument/2006/relationships/image" Target="../media/image12.png"/><Relationship Id="rId29" Type="http://schemas.openxmlformats.org/officeDocument/2006/relationships/customXml" Target="../ink/ink38.xml"/><Relationship Id="rId41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43.xml"/><Relationship Id="rId40" Type="http://schemas.openxmlformats.org/officeDocument/2006/relationships/image" Target="../media/image21.png"/><Relationship Id="rId45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customXml" Target="../ink/ink35.xml"/><Relationship Id="rId28" Type="http://schemas.openxmlformats.org/officeDocument/2006/relationships/image" Target="../media/image16.png"/><Relationship Id="rId36" Type="http://schemas.openxmlformats.org/officeDocument/2006/relationships/image" Target="../media/image19.png"/><Relationship Id="rId10" Type="http://schemas.openxmlformats.org/officeDocument/2006/relationships/customXml" Target="../ink/ink28.xml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customXml" Target="../ink/ink47.xml"/><Relationship Id="rId4" Type="http://schemas.openxmlformats.org/officeDocument/2006/relationships/customXml" Target="../ink/ink25.xml"/><Relationship Id="rId9" Type="http://schemas.openxmlformats.org/officeDocument/2006/relationships/image" Target="../media/image7.png"/><Relationship Id="rId14" Type="http://schemas.openxmlformats.org/officeDocument/2006/relationships/customXml" Target="../ink/ink30.xml"/><Relationship Id="rId22" Type="http://schemas.openxmlformats.org/officeDocument/2006/relationships/image" Target="../media/image13.png"/><Relationship Id="rId27" Type="http://schemas.openxmlformats.org/officeDocument/2006/relationships/customXml" Target="../ink/ink37.xml"/><Relationship Id="rId30" Type="http://schemas.openxmlformats.org/officeDocument/2006/relationships/image" Target="../media/image17.png"/><Relationship Id="rId35" Type="http://schemas.openxmlformats.org/officeDocument/2006/relationships/customXml" Target="../ink/ink42.xml"/><Relationship Id="rId4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0E2F1AC0-7CAD-4235-B9D5-A055D7AC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520" y="-54551"/>
            <a:ext cx="9719040" cy="3017557"/>
          </a:xfrm>
          <a:prstGeom prst="rect">
            <a:avLst/>
          </a:prstGeom>
          <a:solidFill>
            <a:srgbClr val="C6523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Enforcement Strategies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DA Inspector James Gordon, Alameda County DA’s Office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AADD1-9C0C-4DD0-8ECE-742E65E8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62" y="4340311"/>
            <a:ext cx="2051846" cy="19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C1980-8016-4F0C-8291-EB85C06EF66A}"/>
                  </a:ext>
                </a:extLst>
              </p14:cNvPr>
              <p14:cNvContentPartPr/>
              <p14:nvPr/>
            </p14:nvContentPartPr>
            <p14:xfrm>
              <a:off x="669135" y="4066905"/>
              <a:ext cx="426240" cy="26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C1980-8016-4F0C-8291-EB85C06EF6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495" y="3887265"/>
                <a:ext cx="6058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130DFE-2820-4AFE-80E7-5E0618DCFCCC}"/>
                  </a:ext>
                </a:extLst>
              </p14:cNvPr>
              <p14:cNvContentPartPr/>
              <p14:nvPr/>
            </p14:nvContentPartPr>
            <p14:xfrm>
              <a:off x="1780815" y="33904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130DFE-2820-4AFE-80E7-5E0618DCF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1175" y="32104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6AD764-DBCC-484E-9735-3613122002F2}"/>
                  </a:ext>
                </a:extLst>
              </p14:cNvPr>
              <p14:cNvContentPartPr/>
              <p14:nvPr/>
            </p14:nvContentPartPr>
            <p14:xfrm>
              <a:off x="765975" y="3998505"/>
              <a:ext cx="529560" cy="27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6AD764-DBCC-484E-9735-3613122002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975" y="3818505"/>
                <a:ext cx="7092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C1E3B7-F3BF-4C1C-82CE-52E74EFBA19D}"/>
                  </a:ext>
                </a:extLst>
              </p14:cNvPr>
              <p14:cNvContentPartPr/>
              <p14:nvPr/>
            </p14:nvContentPartPr>
            <p14:xfrm>
              <a:off x="114015" y="380950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C1E3B7-F3BF-4C1C-82CE-52E74EFBA1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15" y="3746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E4F0A0-B224-46E5-85A4-0F682AEE5445}"/>
                  </a:ext>
                </a:extLst>
              </p14:cNvPr>
              <p14:cNvContentPartPr/>
              <p14:nvPr/>
            </p14:nvContentPartPr>
            <p14:xfrm>
              <a:off x="673095" y="4076265"/>
              <a:ext cx="697320" cy="47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E4F0A0-B224-46E5-85A4-0F682AEE54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0095" y="4013265"/>
                <a:ext cx="82296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0378D0-6E3E-4372-9647-93E6FFEA4028}"/>
                  </a:ext>
                </a:extLst>
              </p14:cNvPr>
              <p14:cNvContentPartPr/>
              <p14:nvPr/>
            </p14:nvContentPartPr>
            <p14:xfrm>
              <a:off x="655455" y="4405665"/>
              <a:ext cx="307440" cy="435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0378D0-6E3E-4372-9647-93E6FFEA40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815" y="4342665"/>
                <a:ext cx="4330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92890-E035-4D63-87F2-0231AB98D825}"/>
                  </a:ext>
                </a:extLst>
              </p14:cNvPr>
              <p14:cNvContentPartPr/>
              <p14:nvPr/>
            </p14:nvContentPartPr>
            <p14:xfrm>
              <a:off x="2647695" y="445750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92890-E035-4D63-87F2-0231AB98D8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055" y="4394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25BD9A0-2B2F-4F1F-A3EF-63F5E3ED6FE9}"/>
                  </a:ext>
                </a:extLst>
              </p14:cNvPr>
              <p14:cNvContentPartPr/>
              <p14:nvPr/>
            </p14:nvContentPartPr>
            <p14:xfrm>
              <a:off x="2598735" y="4084905"/>
              <a:ext cx="399240" cy="865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25BD9A0-2B2F-4F1F-A3EF-63F5E3ED6F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36095" y="4022265"/>
                <a:ext cx="52488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B2EBB1-5D87-4D0F-BBAA-0D143F623F6C}"/>
                  </a:ext>
                </a:extLst>
              </p14:cNvPr>
              <p14:cNvContentPartPr/>
              <p14:nvPr/>
            </p14:nvContentPartPr>
            <p14:xfrm>
              <a:off x="2061975" y="4046025"/>
              <a:ext cx="523080" cy="37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B2EBB1-5D87-4D0F-BBAA-0D143F623F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9335" y="3983385"/>
                <a:ext cx="6487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AED93D-B6BE-44E7-8813-9F5AF7BED71A}"/>
                  </a:ext>
                </a:extLst>
              </p14:cNvPr>
              <p14:cNvContentPartPr/>
              <p14:nvPr/>
            </p14:nvContentPartPr>
            <p14:xfrm>
              <a:off x="1174575" y="4138185"/>
              <a:ext cx="367920" cy="176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AED93D-B6BE-44E7-8813-9F5AF7BED7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1935" y="4075185"/>
                <a:ext cx="4935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000F09-3A2B-4D7B-96F3-0BCA5B62E03A}"/>
                  </a:ext>
                </a:extLst>
              </p14:cNvPr>
              <p14:cNvContentPartPr/>
              <p14:nvPr/>
            </p14:nvContentPartPr>
            <p14:xfrm>
              <a:off x="1816455" y="4142145"/>
              <a:ext cx="699480" cy="24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000F09-3A2B-4D7B-96F3-0BCA5B62E03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53455" y="4079505"/>
                <a:ext cx="8251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7C11BA5-8F68-474D-AD3F-F151AA03AE14}"/>
                  </a:ext>
                </a:extLst>
              </p14:cNvPr>
              <p14:cNvContentPartPr/>
              <p14:nvPr/>
            </p14:nvContentPartPr>
            <p14:xfrm>
              <a:off x="2203455" y="6002985"/>
              <a:ext cx="682200" cy="354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7C11BA5-8F68-474D-AD3F-F151AA03AE1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0815" y="5940345"/>
                <a:ext cx="8078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FDEFF8-373B-4EF7-B518-67E8A28CF14D}"/>
                  </a:ext>
                </a:extLst>
              </p14:cNvPr>
              <p14:cNvContentPartPr/>
              <p14:nvPr/>
            </p14:nvContentPartPr>
            <p14:xfrm>
              <a:off x="2595855" y="5735145"/>
              <a:ext cx="299520" cy="398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FDEFF8-373B-4EF7-B518-67E8A28CF1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33215" y="5672505"/>
                <a:ext cx="42516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FAACAD9-5FA6-4EC9-A945-5A137797D0D8}"/>
              </a:ext>
            </a:extLst>
          </p:cNvPr>
          <p:cNvGrpSpPr/>
          <p:nvPr/>
        </p:nvGrpSpPr>
        <p:grpSpPr>
          <a:xfrm>
            <a:off x="371055" y="5763585"/>
            <a:ext cx="1095840" cy="639000"/>
            <a:chOff x="371055" y="5763585"/>
            <a:chExt cx="10958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13A15B-1C48-4B7F-BBBD-FC4DA54B32B8}"/>
                    </a:ext>
                  </a:extLst>
                </p14:cNvPr>
                <p14:cNvContentPartPr/>
                <p14:nvPr/>
              </p14:nvContentPartPr>
              <p14:xfrm>
                <a:off x="371055" y="5763585"/>
                <a:ext cx="707760" cy="63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13A15B-1C48-4B7F-BBBD-FC4DA54B32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8055" y="5700585"/>
                  <a:ext cx="83340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CE224D-3D92-467F-A1AD-E9077E168220}"/>
                    </a:ext>
                  </a:extLst>
                </p14:cNvPr>
                <p14:cNvContentPartPr/>
                <p14:nvPr/>
              </p14:nvContentPartPr>
              <p14:xfrm>
                <a:off x="1009335" y="6030345"/>
                <a:ext cx="348120" cy="24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CE224D-3D92-467F-A1AD-E9077E1682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335" y="5967705"/>
                  <a:ext cx="473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7BC1B3-F502-42B7-8A04-3BDEABBEDF31}"/>
                    </a:ext>
                  </a:extLst>
                </p14:cNvPr>
                <p14:cNvContentPartPr/>
                <p14:nvPr/>
              </p14:nvContentPartPr>
              <p14:xfrm>
                <a:off x="1466535" y="62765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7BC1B3-F502-42B7-8A04-3BDEABBED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3895" y="62139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6798AC-9CEC-422E-9C96-07618C2FDB1E}"/>
                  </a:ext>
                </a:extLst>
              </p14:cNvPr>
              <p14:cNvContentPartPr/>
              <p14:nvPr/>
            </p14:nvContentPartPr>
            <p14:xfrm>
              <a:off x="2076375" y="627658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6798AC-9CEC-422E-9C96-07618C2FDB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3375" y="62139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EEDD4B-B025-4690-BA4C-2E49265C7500}"/>
                  </a:ext>
                </a:extLst>
              </p14:cNvPr>
              <p14:cNvContentPartPr/>
              <p14:nvPr/>
            </p14:nvContentPartPr>
            <p14:xfrm>
              <a:off x="2465175" y="4361745"/>
              <a:ext cx="274680" cy="367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EEDD4B-B025-4690-BA4C-2E49265C750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2535" y="4299105"/>
                <a:ext cx="4003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E09DA2-6A13-4949-9CC5-8690ACDFBF95}"/>
                  </a:ext>
                </a:extLst>
              </p14:cNvPr>
              <p14:cNvContentPartPr/>
              <p14:nvPr/>
            </p14:nvContentPartPr>
            <p14:xfrm>
              <a:off x="704775" y="4766745"/>
              <a:ext cx="84600" cy="214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E09DA2-6A13-4949-9CC5-8690ACDFBF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1775" y="4703745"/>
                <a:ext cx="21024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69D0C95-D312-4353-A9CD-B4CC064F576A}"/>
              </a:ext>
            </a:extLst>
          </p:cNvPr>
          <p:cNvGrpSpPr/>
          <p:nvPr/>
        </p:nvGrpSpPr>
        <p:grpSpPr>
          <a:xfrm>
            <a:off x="780735" y="4475145"/>
            <a:ext cx="258120" cy="297000"/>
            <a:chOff x="780735" y="4475145"/>
            <a:chExt cx="2581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1AAE20-E2F4-41D7-ADD7-2CDFD667D5E7}"/>
                    </a:ext>
                  </a:extLst>
                </p14:cNvPr>
                <p14:cNvContentPartPr/>
                <p14:nvPr/>
              </p14:nvContentPartPr>
              <p14:xfrm>
                <a:off x="834375" y="4691505"/>
                <a:ext cx="4320" cy="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1AAE20-E2F4-41D7-ADD7-2CDFD667D5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1375" y="4628865"/>
                  <a:ext cx="12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7AA688-95DC-4FA7-956B-9FB96328E289}"/>
                    </a:ext>
                  </a:extLst>
                </p14:cNvPr>
                <p14:cNvContentPartPr/>
                <p14:nvPr/>
              </p14:nvContentPartPr>
              <p14:xfrm>
                <a:off x="780735" y="477178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7AA688-95DC-4FA7-956B-9FB96328E2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095" y="47087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08969F-EF7D-4C5E-929C-A3A58449EC76}"/>
                    </a:ext>
                  </a:extLst>
                </p14:cNvPr>
                <p14:cNvContentPartPr/>
                <p14:nvPr/>
              </p14:nvContentPartPr>
              <p14:xfrm>
                <a:off x="857055" y="4475145"/>
                <a:ext cx="18180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08969F-EF7D-4C5E-929C-A3A58449EC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4055" y="4412505"/>
                  <a:ext cx="30744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F7A051-45FF-49A3-9F91-51EEA0B307A3}"/>
              </a:ext>
            </a:extLst>
          </p:cNvPr>
          <p:cNvGrpSpPr/>
          <p:nvPr/>
        </p:nvGrpSpPr>
        <p:grpSpPr>
          <a:xfrm>
            <a:off x="1142535" y="4160865"/>
            <a:ext cx="647640" cy="210960"/>
            <a:chOff x="1142535" y="4160865"/>
            <a:chExt cx="6476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A1E297-7419-4194-B95E-49E26E9292CA}"/>
                    </a:ext>
                  </a:extLst>
                </p14:cNvPr>
                <p14:cNvContentPartPr/>
                <p14:nvPr/>
              </p14:nvContentPartPr>
              <p14:xfrm>
                <a:off x="1390575" y="4160865"/>
                <a:ext cx="399600" cy="6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A1E297-7419-4194-B95E-49E26E9292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7575" y="4098225"/>
                  <a:ext cx="525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1482D6-28D7-4D1B-A524-2485AD84DD0D}"/>
                    </a:ext>
                  </a:extLst>
                </p14:cNvPr>
                <p14:cNvContentPartPr/>
                <p14:nvPr/>
              </p14:nvContentPartPr>
              <p14:xfrm>
                <a:off x="1142535" y="4237905"/>
                <a:ext cx="247320" cy="13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1482D6-28D7-4D1B-A524-2485AD84DD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895" y="4174905"/>
                  <a:ext cx="372960" cy="25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60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41C2-01E8-4C80-8203-F03DACE4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7166E4-7D54-45E8-9880-DD4CDA48D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616"/>
            <a:ext cx="10591799" cy="70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138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2E576-5760-4486-A293-4356BF6A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183" y="365124"/>
            <a:ext cx="3697167" cy="2057400"/>
          </a:xfrm>
        </p:spPr>
        <p:txBody>
          <a:bodyPr anchor="b">
            <a:normAutofit/>
          </a:bodyPr>
          <a:lstStyle/>
          <a:p>
            <a:endParaRPr lang="en-US" sz="35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D7C2B-84AC-426A-895B-DE465F52C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9" r="960" b="2"/>
          <a:stretch/>
        </p:blipFill>
        <p:spPr>
          <a:xfrm>
            <a:off x="5993" y="-259358"/>
            <a:ext cx="9144000" cy="7376713"/>
          </a:xfrm>
          <a:prstGeom prst="rect">
            <a:avLst/>
          </a:prstGeom>
        </p:spPr>
      </p:pic>
      <p:cxnSp>
        <p:nvCxnSpPr>
          <p:cNvPr id="3081" name="Straight Connector 140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76985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98C20B3-804C-40D8-8C58-5879D8A8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183" y="2624962"/>
            <a:ext cx="3697167" cy="3538094"/>
          </a:xfrm>
        </p:spPr>
        <p:txBody>
          <a:bodyPr>
            <a:norm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9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9918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EBB5C25-9C98-4378-903E-C69E56E5D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r="4748" b="-2"/>
          <a:stretch/>
        </p:blipFill>
        <p:spPr bwMode="auto">
          <a:xfrm>
            <a:off x="-34247" y="-431208"/>
            <a:ext cx="10381730" cy="72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9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EB0-0C6B-4352-9958-3955C5C2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D6FD1B-DF91-4A5D-8320-23317D884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7" b="3"/>
          <a:stretch/>
        </p:blipFill>
        <p:spPr bwMode="auto">
          <a:xfrm>
            <a:off x="-1784094" y="1295400"/>
            <a:ext cx="582269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5DAAF42-835F-4003-AD4D-D356C728D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435"/>
          <a:stretch/>
        </p:blipFill>
        <p:spPr bwMode="auto">
          <a:xfrm>
            <a:off x="3921864" y="0"/>
            <a:ext cx="5222136" cy="76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997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B9FC-3D2E-401E-9B35-E16AACAA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3581400" cy="599029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>
                <a:solidFill>
                  <a:srgbClr val="FFFFFF"/>
                </a:solidFill>
              </a:rPr>
              <a:t>On the Education side: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Community and Task force distributed flyers re efforts of task force; where to dispose; possible penalties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8048D-AD74-45CE-9F5A-358C9229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26" y="484560"/>
            <a:ext cx="4419600" cy="57086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26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0"/>
            <a:ext cx="9525000" cy="1447800"/>
          </a:xfrm>
          <a:prstGeom prst="rect">
            <a:avLst/>
          </a:prstGeom>
          <a:solidFill>
            <a:srgbClr val="C6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305800" cy="762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  </a:t>
            </a:r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 Community</a:t>
            </a:r>
            <a:endParaRPr lang="en-US" sz="3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D46BEB-1F5D-41E3-8FC6-B86FD793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46" y="1438382"/>
            <a:ext cx="9439292" cy="54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0E2F1AC0-7CAD-4235-B9D5-A055D7AC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520" y="-54551"/>
            <a:ext cx="9719040" cy="3556166"/>
          </a:xfrm>
          <a:prstGeom prst="rect">
            <a:avLst/>
          </a:prstGeom>
          <a:solidFill>
            <a:srgbClr val="C6523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DA Inspector James Gordon, Alameda County DA’s Office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James.gordon@acgov.org</a:t>
            </a:r>
            <a:endParaRPr lang="en-US" altLang="en-US" sz="4400" b="1" dirty="0">
              <a:solidFill>
                <a:schemeClr val="bg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bg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AADD1-9C0C-4DD0-8ECE-742E65E8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62" y="4340311"/>
            <a:ext cx="2051846" cy="19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C1980-8016-4F0C-8291-EB85C06EF66A}"/>
                  </a:ext>
                </a:extLst>
              </p14:cNvPr>
              <p14:cNvContentPartPr/>
              <p14:nvPr/>
            </p14:nvContentPartPr>
            <p14:xfrm>
              <a:off x="669135" y="4066905"/>
              <a:ext cx="426240" cy="26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C1980-8016-4F0C-8291-EB85C06EF6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495" y="3887265"/>
                <a:ext cx="6058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130DFE-2820-4AFE-80E7-5E0618DCFCCC}"/>
                  </a:ext>
                </a:extLst>
              </p14:cNvPr>
              <p14:cNvContentPartPr/>
              <p14:nvPr/>
            </p14:nvContentPartPr>
            <p14:xfrm>
              <a:off x="1780815" y="33904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130DFE-2820-4AFE-80E7-5E0618DCF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1175" y="32104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6AD764-DBCC-484E-9735-3613122002F2}"/>
                  </a:ext>
                </a:extLst>
              </p14:cNvPr>
              <p14:cNvContentPartPr/>
              <p14:nvPr/>
            </p14:nvContentPartPr>
            <p14:xfrm>
              <a:off x="765975" y="3998505"/>
              <a:ext cx="529560" cy="27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6AD764-DBCC-484E-9735-3613122002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975" y="3818505"/>
                <a:ext cx="7092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C1E3B7-F3BF-4C1C-82CE-52E74EFBA19D}"/>
                  </a:ext>
                </a:extLst>
              </p14:cNvPr>
              <p14:cNvContentPartPr/>
              <p14:nvPr/>
            </p14:nvContentPartPr>
            <p14:xfrm>
              <a:off x="114015" y="380950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C1E3B7-F3BF-4C1C-82CE-52E74EFBA1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15" y="3746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E4F0A0-B224-46E5-85A4-0F682AEE5445}"/>
                  </a:ext>
                </a:extLst>
              </p14:cNvPr>
              <p14:cNvContentPartPr/>
              <p14:nvPr/>
            </p14:nvContentPartPr>
            <p14:xfrm>
              <a:off x="673095" y="4076265"/>
              <a:ext cx="697320" cy="47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E4F0A0-B224-46E5-85A4-0F682AEE54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0095" y="4013265"/>
                <a:ext cx="82296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0378D0-6E3E-4372-9647-93E6FFEA4028}"/>
                  </a:ext>
                </a:extLst>
              </p14:cNvPr>
              <p14:cNvContentPartPr/>
              <p14:nvPr/>
            </p14:nvContentPartPr>
            <p14:xfrm>
              <a:off x="655455" y="4405665"/>
              <a:ext cx="307440" cy="435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0378D0-6E3E-4372-9647-93E6FFEA40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815" y="4342665"/>
                <a:ext cx="4330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92890-E035-4D63-87F2-0231AB98D825}"/>
                  </a:ext>
                </a:extLst>
              </p14:cNvPr>
              <p14:cNvContentPartPr/>
              <p14:nvPr/>
            </p14:nvContentPartPr>
            <p14:xfrm>
              <a:off x="2647695" y="445750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92890-E035-4D63-87F2-0231AB98D8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055" y="4394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25BD9A0-2B2F-4F1F-A3EF-63F5E3ED6FE9}"/>
                  </a:ext>
                </a:extLst>
              </p14:cNvPr>
              <p14:cNvContentPartPr/>
              <p14:nvPr/>
            </p14:nvContentPartPr>
            <p14:xfrm>
              <a:off x="2598735" y="4084905"/>
              <a:ext cx="399240" cy="865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25BD9A0-2B2F-4F1F-A3EF-63F5E3ED6F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36095" y="4022265"/>
                <a:ext cx="52488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B2EBB1-5D87-4D0F-BBAA-0D143F623F6C}"/>
                  </a:ext>
                </a:extLst>
              </p14:cNvPr>
              <p14:cNvContentPartPr/>
              <p14:nvPr/>
            </p14:nvContentPartPr>
            <p14:xfrm>
              <a:off x="2061975" y="4046025"/>
              <a:ext cx="523080" cy="37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B2EBB1-5D87-4D0F-BBAA-0D143F623F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9335" y="3983385"/>
                <a:ext cx="6487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AED93D-B6BE-44E7-8813-9F5AF7BED71A}"/>
                  </a:ext>
                </a:extLst>
              </p14:cNvPr>
              <p14:cNvContentPartPr/>
              <p14:nvPr/>
            </p14:nvContentPartPr>
            <p14:xfrm>
              <a:off x="1174575" y="4138185"/>
              <a:ext cx="367920" cy="176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AED93D-B6BE-44E7-8813-9F5AF7BED7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1935" y="4075185"/>
                <a:ext cx="4935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000F09-3A2B-4D7B-96F3-0BCA5B62E03A}"/>
                  </a:ext>
                </a:extLst>
              </p14:cNvPr>
              <p14:cNvContentPartPr/>
              <p14:nvPr/>
            </p14:nvContentPartPr>
            <p14:xfrm>
              <a:off x="1816455" y="4142145"/>
              <a:ext cx="699480" cy="24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000F09-3A2B-4D7B-96F3-0BCA5B62E03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53455" y="4079505"/>
                <a:ext cx="8251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7C11BA5-8F68-474D-AD3F-F151AA03AE14}"/>
                  </a:ext>
                </a:extLst>
              </p14:cNvPr>
              <p14:cNvContentPartPr/>
              <p14:nvPr/>
            </p14:nvContentPartPr>
            <p14:xfrm>
              <a:off x="2203455" y="6002985"/>
              <a:ext cx="682200" cy="354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7C11BA5-8F68-474D-AD3F-F151AA03AE1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0815" y="5940345"/>
                <a:ext cx="8078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FDEFF8-373B-4EF7-B518-67E8A28CF14D}"/>
                  </a:ext>
                </a:extLst>
              </p14:cNvPr>
              <p14:cNvContentPartPr/>
              <p14:nvPr/>
            </p14:nvContentPartPr>
            <p14:xfrm>
              <a:off x="2595855" y="5735145"/>
              <a:ext cx="299520" cy="398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FDEFF8-373B-4EF7-B518-67E8A28CF1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33215" y="5672505"/>
                <a:ext cx="42516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FAACAD9-5FA6-4EC9-A945-5A137797D0D8}"/>
              </a:ext>
            </a:extLst>
          </p:cNvPr>
          <p:cNvGrpSpPr/>
          <p:nvPr/>
        </p:nvGrpSpPr>
        <p:grpSpPr>
          <a:xfrm>
            <a:off x="371055" y="5763585"/>
            <a:ext cx="1095840" cy="639000"/>
            <a:chOff x="371055" y="5763585"/>
            <a:chExt cx="10958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13A15B-1C48-4B7F-BBBD-FC4DA54B32B8}"/>
                    </a:ext>
                  </a:extLst>
                </p14:cNvPr>
                <p14:cNvContentPartPr/>
                <p14:nvPr/>
              </p14:nvContentPartPr>
              <p14:xfrm>
                <a:off x="371055" y="5763585"/>
                <a:ext cx="707760" cy="63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13A15B-1C48-4B7F-BBBD-FC4DA54B32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8055" y="5700585"/>
                  <a:ext cx="83340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CE224D-3D92-467F-A1AD-E9077E168220}"/>
                    </a:ext>
                  </a:extLst>
                </p14:cNvPr>
                <p14:cNvContentPartPr/>
                <p14:nvPr/>
              </p14:nvContentPartPr>
              <p14:xfrm>
                <a:off x="1009335" y="6030345"/>
                <a:ext cx="348120" cy="24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CE224D-3D92-467F-A1AD-E9077E1682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335" y="5967705"/>
                  <a:ext cx="473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7BC1B3-F502-42B7-8A04-3BDEABBEDF31}"/>
                    </a:ext>
                  </a:extLst>
                </p14:cNvPr>
                <p14:cNvContentPartPr/>
                <p14:nvPr/>
              </p14:nvContentPartPr>
              <p14:xfrm>
                <a:off x="1466535" y="62765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7BC1B3-F502-42B7-8A04-3BDEABBED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3895" y="62139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6798AC-9CEC-422E-9C96-07618C2FDB1E}"/>
                  </a:ext>
                </a:extLst>
              </p14:cNvPr>
              <p14:cNvContentPartPr/>
              <p14:nvPr/>
            </p14:nvContentPartPr>
            <p14:xfrm>
              <a:off x="2076375" y="627658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6798AC-9CEC-422E-9C96-07618C2FDB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3375" y="62139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EEDD4B-B025-4690-BA4C-2E49265C7500}"/>
                  </a:ext>
                </a:extLst>
              </p14:cNvPr>
              <p14:cNvContentPartPr/>
              <p14:nvPr/>
            </p14:nvContentPartPr>
            <p14:xfrm>
              <a:off x="2465175" y="4361745"/>
              <a:ext cx="274680" cy="367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EEDD4B-B025-4690-BA4C-2E49265C750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2535" y="4299105"/>
                <a:ext cx="4003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E09DA2-6A13-4949-9CC5-8690ACDFBF95}"/>
                  </a:ext>
                </a:extLst>
              </p14:cNvPr>
              <p14:cNvContentPartPr/>
              <p14:nvPr/>
            </p14:nvContentPartPr>
            <p14:xfrm>
              <a:off x="704775" y="4766745"/>
              <a:ext cx="84600" cy="214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E09DA2-6A13-4949-9CC5-8690ACDFBF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1775" y="4703745"/>
                <a:ext cx="21024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69D0C95-D312-4353-A9CD-B4CC064F576A}"/>
              </a:ext>
            </a:extLst>
          </p:cNvPr>
          <p:cNvGrpSpPr/>
          <p:nvPr/>
        </p:nvGrpSpPr>
        <p:grpSpPr>
          <a:xfrm>
            <a:off x="780735" y="4475145"/>
            <a:ext cx="258120" cy="297000"/>
            <a:chOff x="780735" y="4475145"/>
            <a:chExt cx="2581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1AAE20-E2F4-41D7-ADD7-2CDFD667D5E7}"/>
                    </a:ext>
                  </a:extLst>
                </p14:cNvPr>
                <p14:cNvContentPartPr/>
                <p14:nvPr/>
              </p14:nvContentPartPr>
              <p14:xfrm>
                <a:off x="834375" y="4691505"/>
                <a:ext cx="4320" cy="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1AAE20-E2F4-41D7-ADD7-2CDFD667D5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1375" y="4628865"/>
                  <a:ext cx="12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7AA688-95DC-4FA7-956B-9FB96328E289}"/>
                    </a:ext>
                  </a:extLst>
                </p14:cNvPr>
                <p14:cNvContentPartPr/>
                <p14:nvPr/>
              </p14:nvContentPartPr>
              <p14:xfrm>
                <a:off x="780735" y="477178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7AA688-95DC-4FA7-956B-9FB96328E2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095" y="47087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08969F-EF7D-4C5E-929C-A3A58449EC76}"/>
                    </a:ext>
                  </a:extLst>
                </p14:cNvPr>
                <p14:cNvContentPartPr/>
                <p14:nvPr/>
              </p14:nvContentPartPr>
              <p14:xfrm>
                <a:off x="857055" y="4475145"/>
                <a:ext cx="18180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08969F-EF7D-4C5E-929C-A3A58449EC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4055" y="4412505"/>
                  <a:ext cx="30744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F7A051-45FF-49A3-9F91-51EEA0B307A3}"/>
              </a:ext>
            </a:extLst>
          </p:cNvPr>
          <p:cNvGrpSpPr/>
          <p:nvPr/>
        </p:nvGrpSpPr>
        <p:grpSpPr>
          <a:xfrm>
            <a:off x="1142535" y="4160865"/>
            <a:ext cx="647640" cy="210960"/>
            <a:chOff x="1142535" y="4160865"/>
            <a:chExt cx="6476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A1E297-7419-4194-B95E-49E26E9292CA}"/>
                    </a:ext>
                  </a:extLst>
                </p14:cNvPr>
                <p14:cNvContentPartPr/>
                <p14:nvPr/>
              </p14:nvContentPartPr>
              <p14:xfrm>
                <a:off x="1390575" y="4160865"/>
                <a:ext cx="399600" cy="6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A1E297-7419-4194-B95E-49E26E9292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7575" y="4098225"/>
                  <a:ext cx="525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1482D6-28D7-4D1B-A524-2485AD84DD0D}"/>
                    </a:ext>
                  </a:extLst>
                </p14:cNvPr>
                <p14:cNvContentPartPr/>
                <p14:nvPr/>
              </p14:nvContentPartPr>
              <p14:xfrm>
                <a:off x="1142535" y="4237905"/>
                <a:ext cx="247320" cy="13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1482D6-28D7-4D1B-A524-2485AD84DD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895" y="4174905"/>
                  <a:ext cx="372960" cy="25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3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CDF192-D6F0-4614-B762-251AEDED8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82" y="1447800"/>
            <a:ext cx="7622235" cy="5441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8600" y="0"/>
            <a:ext cx="9525000" cy="1447800"/>
          </a:xfrm>
          <a:prstGeom prst="rect">
            <a:avLst/>
          </a:prstGeom>
          <a:solidFill>
            <a:srgbClr val="C6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47700"/>
            <a:ext cx="8305800" cy="762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  </a:t>
            </a:r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Misdemeanors vs </a:t>
            </a:r>
            <a:b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 (infractions/traffic court)</a:t>
            </a:r>
            <a:br>
              <a:rPr lang="en-US" sz="3200" b="1" dirty="0">
                <a:solidFill>
                  <a:schemeClr val="bg2"/>
                </a:solidFill>
              </a:rPr>
            </a:br>
            <a:endParaRPr lang="en-US" sz="3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0"/>
            <a:ext cx="9525000" cy="1447800"/>
          </a:xfrm>
          <a:prstGeom prst="rect">
            <a:avLst/>
          </a:prstGeom>
          <a:solidFill>
            <a:srgbClr val="C6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305800" cy="762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  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2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Greeen</a:t>
            </a:r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Streets Day:</a:t>
            </a:r>
            <a:b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day dedicated to Education, Eradication, and Enforcement</a:t>
            </a:r>
            <a:br>
              <a:rPr lang="en-US" sz="3200" b="1" dirty="0">
                <a:solidFill>
                  <a:schemeClr val="bg2"/>
                </a:solidFill>
              </a:rPr>
            </a:br>
            <a:endParaRPr lang="en-US" sz="3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D5EBF-C98E-4A32-A79B-32BC87CC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3776445" cy="559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61A0D-2617-4A80-84C4-603733D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23059"/>
            <a:ext cx="6206128" cy="18383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1E35264-9598-4D29-9C60-DCFC9B427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90849"/>
            <a:ext cx="6764663" cy="14366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48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BEB1-5A0C-4D29-AF1E-67032BEC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278C-5CCB-4A86-A672-1842C289D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CD80E-4712-4B18-A3E7-B1373CCE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8" y="276363"/>
            <a:ext cx="8542642" cy="62006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42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70148-FCAC-454B-A580-A8A5546C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078" y="1905000"/>
            <a:ext cx="2668500" cy="250827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the Enforcement side: 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Stolen and abandoned cars towed from residential areas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0BD6F3C4-F2CC-4022-AC97-8668C65F9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r="21714"/>
          <a:stretch/>
        </p:blipFill>
        <p:spPr bwMode="auto">
          <a:xfrm>
            <a:off x="20" y="10"/>
            <a:ext cx="2932543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1441" y="0"/>
            <a:ext cx="1004290" cy="6858000"/>
            <a:chOff x="2661507" y="0"/>
            <a:chExt cx="1339053" cy="685800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7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5E53B403-A2F1-446B-A0A0-E256EAE26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0179"/>
          <a:stretch/>
        </p:blipFill>
        <p:spPr bwMode="auto">
          <a:xfrm>
            <a:off x="6211437" y="1"/>
            <a:ext cx="2932563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69" y="-2"/>
            <a:ext cx="1004290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1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EE7F-EE6C-4059-B7F8-4C416548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24074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On-view of dirt dumping in East Oakland neighborhood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92C32-1EBC-4EF8-941B-E4B66C1E9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9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613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ACC5-2FCD-41E0-8BA8-D3D2BC61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700" dirty="0"/>
              <a:t>On-view of business dumping in East Oakland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D19E8-D3CA-45E3-9D75-28FA45A9D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" r="18129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656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6A72-73D6-4CCF-83C8-EFED0D45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On the Eradication side: </a:t>
            </a:r>
            <a:br>
              <a:rPr lang="en-US" sz="2800" b="1" dirty="0"/>
            </a:br>
            <a:r>
              <a:rPr lang="en-US" sz="2200" dirty="0"/>
              <a:t>Illegal dumping task force members network with community during clean-up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91286-BAA7-44C6-9F58-221E0A541D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9538"/>
            <a:ext cx="8077200" cy="53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9B4-DAC0-48A4-BEB7-309055EC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CBBF6A-3FE3-412E-A25D-2A7C93DEBB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160"/>
            <a:ext cx="11125200" cy="74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CE886E2AD34BB2A57BC8BE5F9249" ma:contentTypeVersion="10" ma:contentTypeDescription="Create a new document." ma:contentTypeScope="" ma:versionID="0c6bd2f71d5480e123b605cdc27e895f">
  <xsd:schema xmlns:xsd="http://www.w3.org/2001/XMLSchema" xmlns:xs="http://www.w3.org/2001/XMLSchema" xmlns:p="http://schemas.microsoft.com/office/2006/metadata/properties" xmlns:ns2="9ee614e0-892c-4ec7-9914-85661597e191" xmlns:ns3="27517cfb-8734-46d4-b613-170f5f4f7055" targetNamespace="http://schemas.microsoft.com/office/2006/metadata/properties" ma:root="true" ma:fieldsID="85b53c95dbe68f94a466a7dcc9ba4857" ns2:_="" ns3:_="">
    <xsd:import namespace="9ee614e0-892c-4ec7-9914-85661597e191"/>
    <xsd:import namespace="27517cfb-8734-46d4-b613-170f5f4f70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614e0-892c-4ec7-9914-85661597e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17cfb-8734-46d4-b613-170f5f4f7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77FEF-BA82-4764-BEE1-B7877CF9561B}"/>
</file>

<file path=customXml/itemProps2.xml><?xml version="1.0" encoding="utf-8"?>
<ds:datastoreItem xmlns:ds="http://schemas.openxmlformats.org/officeDocument/2006/customXml" ds:itemID="{E68C869C-09BD-4BF7-B4E8-AAEE97FB3F5D}"/>
</file>

<file path=customXml/itemProps3.xml><?xml version="1.0" encoding="utf-8"?>
<ds:datastoreItem xmlns:ds="http://schemas.openxmlformats.org/officeDocument/2006/customXml" ds:itemID="{4FEBF484-03A8-4C43-AA01-1C67657263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Times New Roman</vt:lpstr>
      <vt:lpstr>Tw Cen MT</vt:lpstr>
      <vt:lpstr>Office Theme</vt:lpstr>
      <vt:lpstr>Custom Design</vt:lpstr>
      <vt:lpstr>PowerPoint Presentation</vt:lpstr>
      <vt:lpstr>   Misdemeanors vs  Citations (infractions/traffic court) </vt:lpstr>
      <vt:lpstr>    Greeen Streets Day:  A day dedicated to Education, Eradication, and Enforcement </vt:lpstr>
      <vt:lpstr>PowerPoint Presentation</vt:lpstr>
      <vt:lpstr>On the Enforcement side:   Stolen and abandoned cars towed from residential areas</vt:lpstr>
      <vt:lpstr>On-view of dirt dumping in East Oakland neighborhood</vt:lpstr>
      <vt:lpstr>On-view of business dumping in East Oakland</vt:lpstr>
      <vt:lpstr>On the Eradication side:  Illegal dumping task force members network with community during clean-up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Education side:   Community and Task force distributed flyers re efforts of task force; where to dispose; possible penalties</vt:lpstr>
      <vt:lpstr>   Working with the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2021-04-15T05:11:55Z</dcterms:created>
  <dcterms:modified xsi:type="dcterms:W3CDTF">2021-04-15T05:40:54Z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0x010100E18ECE886E2AD34BB2A57BC8BE5F9249</vt:lpwstr>
  </property>
</Properties>
</file>